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8" r:id="rId25"/>
    <p:sldId id="280" r:id="rId26"/>
    <p:sldId id="289" r:id="rId27"/>
    <p:sldId id="290" r:id="rId28"/>
    <p:sldId id="291" r:id="rId29"/>
    <p:sldId id="282" r:id="rId30"/>
    <p:sldId id="283" r:id="rId31"/>
    <p:sldId id="284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9E4D02-CD16-43C7-8B0B-F1315BFE52E1}" v="191" dt="2024-01-12T07:38:12.8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726" autoAdjust="0"/>
  </p:normalViewPr>
  <p:slideViewPr>
    <p:cSldViewPr snapToGrid="0">
      <p:cViewPr varScale="1">
        <p:scale>
          <a:sx n="92" d="100"/>
          <a:sy n="92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tkumar97171945@outlook.com" userId="07f38cb4de95a340" providerId="LiveId" clId="{DB9E4D02-CD16-43C7-8B0B-F1315BFE52E1}"/>
    <pc:docChg chg="undo custSel addSld delSld modSld">
      <pc:chgData name="amitkumar97171945@outlook.com" userId="07f38cb4de95a340" providerId="LiveId" clId="{DB9E4D02-CD16-43C7-8B0B-F1315BFE52E1}" dt="2024-01-12T11:09:07.145" v="6374" actId="1036"/>
      <pc:docMkLst>
        <pc:docMk/>
      </pc:docMkLst>
      <pc:sldChg chg="addSp delSp modSp mod">
        <pc:chgData name="amitkumar97171945@outlook.com" userId="07f38cb4de95a340" providerId="LiveId" clId="{DB9E4D02-CD16-43C7-8B0B-F1315BFE52E1}" dt="2024-01-12T11:09:07.145" v="6374" actId="1036"/>
        <pc:sldMkLst>
          <pc:docMk/>
          <pc:sldMk cId="1817821847" sldId="256"/>
        </pc:sldMkLst>
        <pc:spChg chg="del">
          <ac:chgData name="amitkumar97171945@outlook.com" userId="07f38cb4de95a340" providerId="LiveId" clId="{DB9E4D02-CD16-43C7-8B0B-F1315BFE52E1}" dt="2024-01-11T21:11:01.159" v="0" actId="478"/>
          <ac:spMkLst>
            <pc:docMk/>
            <pc:sldMk cId="1817821847" sldId="256"/>
            <ac:spMk id="2" creationId="{5B4E1BF4-D8CA-8743-4D67-054554810045}"/>
          </ac:spMkLst>
        </pc:spChg>
        <pc:spChg chg="del">
          <ac:chgData name="amitkumar97171945@outlook.com" userId="07f38cb4de95a340" providerId="LiveId" clId="{DB9E4D02-CD16-43C7-8B0B-F1315BFE52E1}" dt="2024-01-11T21:11:04.001" v="1" actId="478"/>
          <ac:spMkLst>
            <pc:docMk/>
            <pc:sldMk cId="1817821847" sldId="256"/>
            <ac:spMk id="3" creationId="{045C4957-49BE-9591-B3A4-7633BB064211}"/>
          </ac:spMkLst>
        </pc:spChg>
        <pc:spChg chg="add mod">
          <ac:chgData name="amitkumar97171945@outlook.com" userId="07f38cb4de95a340" providerId="LiveId" clId="{DB9E4D02-CD16-43C7-8B0B-F1315BFE52E1}" dt="2024-01-12T11:09:07.145" v="6374" actId="1036"/>
          <ac:spMkLst>
            <pc:docMk/>
            <pc:sldMk cId="1817821847" sldId="256"/>
            <ac:spMk id="4" creationId="{97819E46-374D-FBC1-1B5E-D61A871A7687}"/>
          </ac:spMkLst>
        </pc:spChg>
        <pc:spChg chg="add mod">
          <ac:chgData name="amitkumar97171945@outlook.com" userId="07f38cb4de95a340" providerId="LiveId" clId="{DB9E4D02-CD16-43C7-8B0B-F1315BFE52E1}" dt="2024-01-11T21:11:37.428" v="87" actId="20577"/>
          <ac:spMkLst>
            <pc:docMk/>
            <pc:sldMk cId="1817821847" sldId="256"/>
            <ac:spMk id="6" creationId="{2DD122B9-C463-C18F-BA1A-0648538EC233}"/>
          </ac:spMkLst>
        </pc:spChg>
        <pc:spChg chg="add mod">
          <ac:chgData name="amitkumar97171945@outlook.com" userId="07f38cb4de95a340" providerId="LiveId" clId="{DB9E4D02-CD16-43C7-8B0B-F1315BFE52E1}" dt="2024-01-12T07:38:59.191" v="6373" actId="255"/>
          <ac:spMkLst>
            <pc:docMk/>
            <pc:sldMk cId="1817821847" sldId="256"/>
            <ac:spMk id="7" creationId="{B8618D8D-0561-50E6-CF1A-83DE2D60D054}"/>
          </ac:spMkLst>
        </pc:spChg>
        <pc:spChg chg="add mod">
          <ac:chgData name="amitkumar97171945@outlook.com" userId="07f38cb4de95a340" providerId="LiveId" clId="{DB9E4D02-CD16-43C7-8B0B-F1315BFE52E1}" dt="2024-01-11T21:13:25.425" v="146" actId="20577"/>
          <ac:spMkLst>
            <pc:docMk/>
            <pc:sldMk cId="1817821847" sldId="256"/>
            <ac:spMk id="8" creationId="{25E4882C-6536-A363-4033-07619296C9F0}"/>
          </ac:spMkLst>
        </pc:spChg>
        <pc:picChg chg="add mod">
          <ac:chgData name="amitkumar97171945@outlook.com" userId="07f38cb4de95a340" providerId="LiveId" clId="{DB9E4D02-CD16-43C7-8B0B-F1315BFE52E1}" dt="2024-01-11T21:11:06.033" v="2"/>
          <ac:picMkLst>
            <pc:docMk/>
            <pc:sldMk cId="1817821847" sldId="256"/>
            <ac:picMk id="5" creationId="{C63F426D-045E-F195-975C-C9016DBBE074}"/>
          </ac:picMkLst>
        </pc:picChg>
      </pc:sldChg>
      <pc:sldChg chg="addSp delSp modSp new del mod">
        <pc:chgData name="amitkumar97171945@outlook.com" userId="07f38cb4de95a340" providerId="LiveId" clId="{DB9E4D02-CD16-43C7-8B0B-F1315BFE52E1}" dt="2024-01-11T21:23:39.898" v="161" actId="47"/>
        <pc:sldMkLst>
          <pc:docMk/>
          <pc:sldMk cId="3759951704" sldId="257"/>
        </pc:sldMkLst>
        <pc:spChg chg="del mod">
          <ac:chgData name="amitkumar97171945@outlook.com" userId="07f38cb4de95a340" providerId="LiveId" clId="{DB9E4D02-CD16-43C7-8B0B-F1315BFE52E1}" dt="2024-01-11T21:14:00.972" v="156" actId="478"/>
          <ac:spMkLst>
            <pc:docMk/>
            <pc:sldMk cId="3759951704" sldId="257"/>
            <ac:spMk id="2" creationId="{99EFE074-E245-135B-1EFF-1097312644B6}"/>
          </ac:spMkLst>
        </pc:spChg>
        <pc:spChg chg="del">
          <ac:chgData name="amitkumar97171945@outlook.com" userId="07f38cb4de95a340" providerId="LiveId" clId="{DB9E4D02-CD16-43C7-8B0B-F1315BFE52E1}" dt="2024-01-11T21:13:52.700" v="154" actId="478"/>
          <ac:spMkLst>
            <pc:docMk/>
            <pc:sldMk cId="3759951704" sldId="257"/>
            <ac:spMk id="3" creationId="{C1415154-8776-4790-3993-105ACAC1CEEA}"/>
          </ac:spMkLst>
        </pc:spChg>
        <pc:picChg chg="add mod">
          <ac:chgData name="amitkumar97171945@outlook.com" userId="07f38cb4de95a340" providerId="LiveId" clId="{DB9E4D02-CD16-43C7-8B0B-F1315BFE52E1}" dt="2024-01-11T21:23:25.268" v="159" actId="931"/>
          <ac:picMkLst>
            <pc:docMk/>
            <pc:sldMk cId="3759951704" sldId="257"/>
            <ac:picMk id="5" creationId="{68A1F840-1620-4540-96FF-F0B08D80DF50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6:45:45.068" v="5878" actId="14100"/>
        <pc:sldMkLst>
          <pc:docMk/>
          <pc:sldMk cId="1612868752" sldId="258"/>
        </pc:sldMkLst>
        <pc:spChg chg="del">
          <ac:chgData name="amitkumar97171945@outlook.com" userId="07f38cb4de95a340" providerId="LiveId" clId="{DB9E4D02-CD16-43C7-8B0B-F1315BFE52E1}" dt="2024-01-11T21:14:25.367" v="158" actId="478"/>
          <ac:spMkLst>
            <pc:docMk/>
            <pc:sldMk cId="1612868752" sldId="258"/>
            <ac:spMk id="2" creationId="{B134E361-9063-D70D-966D-70CCB5DFD69F}"/>
          </ac:spMkLst>
        </pc:spChg>
        <pc:spChg chg="add mod">
          <ac:chgData name="amitkumar97171945@outlook.com" userId="07f38cb4de95a340" providerId="LiveId" clId="{DB9E4D02-CD16-43C7-8B0B-F1315BFE52E1}" dt="2024-01-12T06:24:18.723" v="5142" actId="1076"/>
          <ac:spMkLst>
            <pc:docMk/>
            <pc:sldMk cId="1612868752" sldId="258"/>
            <ac:spMk id="2" creationId="{CC4F45DB-29EE-16C5-5733-5C323A12CBC6}"/>
          </ac:spMkLst>
        </pc:spChg>
        <pc:spChg chg="add mod">
          <ac:chgData name="amitkumar97171945@outlook.com" userId="07f38cb4de95a340" providerId="LiveId" clId="{DB9E4D02-CD16-43C7-8B0B-F1315BFE52E1}" dt="2024-01-12T06:26:06.116" v="5190" actId="5793"/>
          <ac:spMkLst>
            <pc:docMk/>
            <pc:sldMk cId="1612868752" sldId="258"/>
            <ac:spMk id="3" creationId="{4FEBA344-6489-2D13-6DFB-C7FDB4000776}"/>
          </ac:spMkLst>
        </pc:spChg>
        <pc:spChg chg="del">
          <ac:chgData name="amitkumar97171945@outlook.com" userId="07f38cb4de95a340" providerId="LiveId" clId="{DB9E4D02-CD16-43C7-8B0B-F1315BFE52E1}" dt="2024-01-11T21:14:22.477" v="157" actId="478"/>
          <ac:spMkLst>
            <pc:docMk/>
            <pc:sldMk cId="1612868752" sldId="258"/>
            <ac:spMk id="3" creationId="{EE96CC27-949F-9E57-EC9F-04F59393E42F}"/>
          </ac:spMkLst>
        </pc:spChg>
        <pc:spChg chg="add mod">
          <ac:chgData name="amitkumar97171945@outlook.com" userId="07f38cb4de95a340" providerId="LiveId" clId="{DB9E4D02-CD16-43C7-8B0B-F1315BFE52E1}" dt="2024-01-12T06:28:06.344" v="5269" actId="1076"/>
          <ac:spMkLst>
            <pc:docMk/>
            <pc:sldMk cId="1612868752" sldId="258"/>
            <ac:spMk id="4" creationId="{E2EC3E36-E472-D3D6-983C-F5B77B47A62E}"/>
          </ac:spMkLst>
        </pc:spChg>
        <pc:spChg chg="add mod">
          <ac:chgData name="amitkumar97171945@outlook.com" userId="07f38cb4de95a340" providerId="LiveId" clId="{DB9E4D02-CD16-43C7-8B0B-F1315BFE52E1}" dt="2024-01-12T06:34:10.128" v="5354" actId="1076"/>
          <ac:spMkLst>
            <pc:docMk/>
            <pc:sldMk cId="1612868752" sldId="258"/>
            <ac:spMk id="5" creationId="{EFDD1C02-8FA1-46FF-B1CC-71F97DA8E123}"/>
          </ac:spMkLst>
        </pc:spChg>
        <pc:spChg chg="add mod">
          <ac:chgData name="amitkumar97171945@outlook.com" userId="07f38cb4de95a340" providerId="LiveId" clId="{DB9E4D02-CD16-43C7-8B0B-F1315BFE52E1}" dt="2024-01-12T06:36:00.651" v="5457" actId="1076"/>
          <ac:spMkLst>
            <pc:docMk/>
            <pc:sldMk cId="1612868752" sldId="258"/>
            <ac:spMk id="7" creationId="{0ABE6FAA-495B-8B99-2396-828EB8F4536E}"/>
          </ac:spMkLst>
        </pc:spChg>
        <pc:spChg chg="add mod">
          <ac:chgData name="amitkumar97171945@outlook.com" userId="07f38cb4de95a340" providerId="LiveId" clId="{DB9E4D02-CD16-43C7-8B0B-F1315BFE52E1}" dt="2024-01-12T06:37:13.360" v="5497" actId="1076"/>
          <ac:spMkLst>
            <pc:docMk/>
            <pc:sldMk cId="1612868752" sldId="258"/>
            <ac:spMk id="8" creationId="{76F35F0B-3214-51C0-C300-861CE0EB2829}"/>
          </ac:spMkLst>
        </pc:spChg>
        <pc:picChg chg="add del mod">
          <ac:chgData name="amitkumar97171945@outlook.com" userId="07f38cb4de95a340" providerId="LiveId" clId="{DB9E4D02-CD16-43C7-8B0B-F1315BFE52E1}" dt="2024-01-11T21:24:13.189" v="165" actId="478"/>
          <ac:picMkLst>
            <pc:docMk/>
            <pc:sldMk cId="1612868752" sldId="258"/>
            <ac:picMk id="4" creationId="{4F31611E-AC0E-72D5-79AA-0D021B9D362A}"/>
          </ac:picMkLst>
        </pc:picChg>
        <pc:picChg chg="add del mod">
          <ac:chgData name="amitkumar97171945@outlook.com" userId="07f38cb4de95a340" providerId="LiveId" clId="{DB9E4D02-CD16-43C7-8B0B-F1315BFE52E1}" dt="2024-01-12T06:44:18" v="5871" actId="478"/>
          <ac:picMkLst>
            <pc:docMk/>
            <pc:sldMk cId="1612868752" sldId="258"/>
            <ac:picMk id="10" creationId="{3C124985-56F9-54A9-6BA4-C888BBEA77D6}"/>
          </ac:picMkLst>
        </pc:picChg>
        <pc:picChg chg="add del mod">
          <ac:chgData name="amitkumar97171945@outlook.com" userId="07f38cb4de95a340" providerId="LiveId" clId="{DB9E4D02-CD16-43C7-8B0B-F1315BFE52E1}" dt="2024-01-12T06:44:54.601" v="5874" actId="478"/>
          <ac:picMkLst>
            <pc:docMk/>
            <pc:sldMk cId="1612868752" sldId="258"/>
            <ac:picMk id="12" creationId="{1B59E206-DEDC-5A10-081D-337BD31EA81F}"/>
          </ac:picMkLst>
        </pc:picChg>
        <pc:picChg chg="add mod">
          <ac:chgData name="amitkumar97171945@outlook.com" userId="07f38cb4de95a340" providerId="LiveId" clId="{DB9E4D02-CD16-43C7-8B0B-F1315BFE52E1}" dt="2024-01-12T06:45:45.068" v="5878" actId="14100"/>
          <ac:picMkLst>
            <pc:docMk/>
            <pc:sldMk cId="1612868752" sldId="258"/>
            <ac:picMk id="14" creationId="{ED3F83E4-0743-8B9A-CFB5-B485A99C5C7B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1T21:42:59.245" v="360" actId="113"/>
        <pc:sldMkLst>
          <pc:docMk/>
          <pc:sldMk cId="2526679338" sldId="259"/>
        </pc:sldMkLst>
        <pc:spChg chg="del">
          <ac:chgData name="amitkumar97171945@outlook.com" userId="07f38cb4de95a340" providerId="LiveId" clId="{DB9E4D02-CD16-43C7-8B0B-F1315BFE52E1}" dt="2024-01-11T21:23:56.160" v="163" actId="478"/>
          <ac:spMkLst>
            <pc:docMk/>
            <pc:sldMk cId="2526679338" sldId="259"/>
            <ac:spMk id="2" creationId="{DE3AA3C0-BE3B-7928-1A83-C5669561B058}"/>
          </ac:spMkLst>
        </pc:spChg>
        <pc:spChg chg="del">
          <ac:chgData name="amitkumar97171945@outlook.com" userId="07f38cb4de95a340" providerId="LiveId" clId="{DB9E4D02-CD16-43C7-8B0B-F1315BFE52E1}" dt="2024-01-11T21:23:52.708" v="162" actId="478"/>
          <ac:spMkLst>
            <pc:docMk/>
            <pc:sldMk cId="2526679338" sldId="259"/>
            <ac:spMk id="3" creationId="{9CC083FC-2965-1237-1353-6CFDAB17A728}"/>
          </ac:spMkLst>
        </pc:spChg>
        <pc:spChg chg="add mod">
          <ac:chgData name="amitkumar97171945@outlook.com" userId="07f38cb4de95a340" providerId="LiveId" clId="{DB9E4D02-CD16-43C7-8B0B-F1315BFE52E1}" dt="2024-01-11T21:27:13.168" v="213" actId="115"/>
          <ac:spMkLst>
            <pc:docMk/>
            <pc:sldMk cId="2526679338" sldId="259"/>
            <ac:spMk id="5" creationId="{5A00A1FA-FD42-0B2B-DF03-4243E1D21B65}"/>
          </ac:spMkLst>
        </pc:spChg>
        <pc:spChg chg="add mod">
          <ac:chgData name="amitkumar97171945@outlook.com" userId="07f38cb4de95a340" providerId="LiveId" clId="{DB9E4D02-CD16-43C7-8B0B-F1315BFE52E1}" dt="2024-01-11T21:42:59.245" v="360" actId="113"/>
          <ac:spMkLst>
            <pc:docMk/>
            <pc:sldMk cId="2526679338" sldId="259"/>
            <ac:spMk id="6" creationId="{81B7EAC7-6DD2-6F33-0567-028F5982B2E7}"/>
          </ac:spMkLst>
        </pc:spChg>
        <pc:picChg chg="add mod">
          <ac:chgData name="amitkumar97171945@outlook.com" userId="07f38cb4de95a340" providerId="LiveId" clId="{DB9E4D02-CD16-43C7-8B0B-F1315BFE52E1}" dt="2024-01-11T21:26:39.976" v="208" actId="14100"/>
          <ac:picMkLst>
            <pc:docMk/>
            <pc:sldMk cId="2526679338" sldId="259"/>
            <ac:picMk id="4" creationId="{646F92EC-2B9B-8B23-7FAD-10EEB2E42869}"/>
          </ac:picMkLst>
        </pc:picChg>
      </pc:sldChg>
      <pc:sldChg chg="addSp delSp modSp new mod">
        <pc:chgData name="amitkumar97171945@outlook.com" userId="07f38cb4de95a340" providerId="LiveId" clId="{DB9E4D02-CD16-43C7-8B0B-F1315BFE52E1}" dt="2024-01-11T22:10:02.006" v="773" actId="1076"/>
        <pc:sldMkLst>
          <pc:docMk/>
          <pc:sldMk cId="1479483518" sldId="260"/>
        </pc:sldMkLst>
        <pc:spChg chg="del">
          <ac:chgData name="amitkumar97171945@outlook.com" userId="07f38cb4de95a340" providerId="LiveId" clId="{DB9E4D02-CD16-43C7-8B0B-F1315BFE52E1}" dt="2024-01-11T21:43:32.970" v="362" actId="478"/>
          <ac:spMkLst>
            <pc:docMk/>
            <pc:sldMk cId="1479483518" sldId="260"/>
            <ac:spMk id="2" creationId="{28874E21-32D1-0D43-3B4F-B18FBC82626D}"/>
          </ac:spMkLst>
        </pc:spChg>
        <pc:spChg chg="del">
          <ac:chgData name="amitkumar97171945@outlook.com" userId="07f38cb4de95a340" providerId="LiveId" clId="{DB9E4D02-CD16-43C7-8B0B-F1315BFE52E1}" dt="2024-01-11T21:43:29.214" v="361" actId="478"/>
          <ac:spMkLst>
            <pc:docMk/>
            <pc:sldMk cId="1479483518" sldId="260"/>
            <ac:spMk id="3" creationId="{63DAFFFC-5C16-3E1F-E7D7-218E6E3B6E3E}"/>
          </ac:spMkLst>
        </pc:spChg>
        <pc:spChg chg="add mod">
          <ac:chgData name="amitkumar97171945@outlook.com" userId="07f38cb4de95a340" providerId="LiveId" clId="{DB9E4D02-CD16-43C7-8B0B-F1315BFE52E1}" dt="2024-01-11T22:02:02.726" v="446" actId="1076"/>
          <ac:spMkLst>
            <pc:docMk/>
            <pc:sldMk cId="1479483518" sldId="260"/>
            <ac:spMk id="10" creationId="{6195D446-5C3B-8C42-37B9-1B0B9E8A28C9}"/>
          </ac:spMkLst>
        </pc:spChg>
        <pc:spChg chg="add mod">
          <ac:chgData name="amitkumar97171945@outlook.com" userId="07f38cb4de95a340" providerId="LiveId" clId="{DB9E4D02-CD16-43C7-8B0B-F1315BFE52E1}" dt="2024-01-11T22:07:04.865" v="767" actId="14100"/>
          <ac:spMkLst>
            <pc:docMk/>
            <pc:sldMk cId="1479483518" sldId="260"/>
            <ac:spMk id="11" creationId="{3A283F3F-98F3-1691-3E8B-097F488082DE}"/>
          </ac:spMkLst>
        </pc:spChg>
        <pc:picChg chg="add mod">
          <ac:chgData name="amitkumar97171945@outlook.com" userId="07f38cb4de95a340" providerId="LiveId" clId="{DB9E4D02-CD16-43C7-8B0B-F1315BFE52E1}" dt="2024-01-11T21:44:18.787" v="366" actId="14100"/>
          <ac:picMkLst>
            <pc:docMk/>
            <pc:sldMk cId="1479483518" sldId="260"/>
            <ac:picMk id="5" creationId="{01BA9A5B-32D4-9144-BF17-82768B51A639}"/>
          </ac:picMkLst>
        </pc:picChg>
        <pc:picChg chg="add mod">
          <ac:chgData name="amitkumar97171945@outlook.com" userId="07f38cb4de95a340" providerId="LiveId" clId="{DB9E4D02-CD16-43C7-8B0B-F1315BFE52E1}" dt="2024-01-11T21:59:47.925" v="376" actId="14100"/>
          <ac:picMkLst>
            <pc:docMk/>
            <pc:sldMk cId="1479483518" sldId="260"/>
            <ac:picMk id="7" creationId="{0FB5ADA7-22EF-3B10-837D-1A6959EB4C22}"/>
          </ac:picMkLst>
        </pc:picChg>
        <pc:picChg chg="add del mod">
          <ac:chgData name="amitkumar97171945@outlook.com" userId="07f38cb4de95a340" providerId="LiveId" clId="{DB9E4D02-CD16-43C7-8B0B-F1315BFE52E1}" dt="2024-01-11T22:07:10.607" v="768" actId="478"/>
          <ac:picMkLst>
            <pc:docMk/>
            <pc:sldMk cId="1479483518" sldId="260"/>
            <ac:picMk id="9" creationId="{D91A713E-A9AC-994E-185E-7796781F2ADF}"/>
          </ac:picMkLst>
        </pc:picChg>
        <pc:picChg chg="add mod">
          <ac:chgData name="amitkumar97171945@outlook.com" userId="07f38cb4de95a340" providerId="LiveId" clId="{DB9E4D02-CD16-43C7-8B0B-F1315BFE52E1}" dt="2024-01-11T22:10:02.006" v="773" actId="1076"/>
          <ac:picMkLst>
            <pc:docMk/>
            <pc:sldMk cId="1479483518" sldId="260"/>
            <ac:picMk id="13" creationId="{2A5E6ADE-2F70-941E-F677-CDF150FF17E0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1T22:41:39.826" v="1466" actId="478"/>
        <pc:sldMkLst>
          <pc:docMk/>
          <pc:sldMk cId="1327142095" sldId="261"/>
        </pc:sldMkLst>
        <pc:spChg chg="del">
          <ac:chgData name="amitkumar97171945@outlook.com" userId="07f38cb4de95a340" providerId="LiveId" clId="{DB9E4D02-CD16-43C7-8B0B-F1315BFE52E1}" dt="2024-01-11T22:10:19.063" v="775" actId="478"/>
          <ac:spMkLst>
            <pc:docMk/>
            <pc:sldMk cId="1327142095" sldId="261"/>
            <ac:spMk id="2" creationId="{6E03C630-C8BE-1198-A51D-7CC4570181AB}"/>
          </ac:spMkLst>
        </pc:spChg>
        <pc:spChg chg="del">
          <ac:chgData name="amitkumar97171945@outlook.com" userId="07f38cb4de95a340" providerId="LiveId" clId="{DB9E4D02-CD16-43C7-8B0B-F1315BFE52E1}" dt="2024-01-11T22:10:11.236" v="774" actId="478"/>
          <ac:spMkLst>
            <pc:docMk/>
            <pc:sldMk cId="1327142095" sldId="261"/>
            <ac:spMk id="3" creationId="{D833A0A4-5BEC-7749-D73D-0EDF75875CC9}"/>
          </ac:spMkLst>
        </pc:spChg>
        <pc:spChg chg="add mod">
          <ac:chgData name="amitkumar97171945@outlook.com" userId="07f38cb4de95a340" providerId="LiveId" clId="{DB9E4D02-CD16-43C7-8B0B-F1315BFE52E1}" dt="2024-01-11T22:13:18.975" v="845" actId="1076"/>
          <ac:spMkLst>
            <pc:docMk/>
            <pc:sldMk cId="1327142095" sldId="261"/>
            <ac:spMk id="8" creationId="{1B056B77-6A74-95AF-B25D-4AF905AEB116}"/>
          </ac:spMkLst>
        </pc:spChg>
        <pc:spChg chg="add mod">
          <ac:chgData name="amitkumar97171945@outlook.com" userId="07f38cb4de95a340" providerId="LiveId" clId="{DB9E4D02-CD16-43C7-8B0B-F1315BFE52E1}" dt="2024-01-11T22:18:08.512" v="1078" actId="403"/>
          <ac:spMkLst>
            <pc:docMk/>
            <pc:sldMk cId="1327142095" sldId="261"/>
            <ac:spMk id="9" creationId="{59EAEA22-475B-F1F0-0FBC-6D1C1DE8E2ED}"/>
          </ac:spMkLst>
        </pc:spChg>
        <pc:spChg chg="add mod">
          <ac:chgData name="amitkumar97171945@outlook.com" userId="07f38cb4de95a340" providerId="LiveId" clId="{DB9E4D02-CD16-43C7-8B0B-F1315BFE52E1}" dt="2024-01-11T22:23:32.642" v="1108" actId="403"/>
          <ac:spMkLst>
            <pc:docMk/>
            <pc:sldMk cId="1327142095" sldId="261"/>
            <ac:spMk id="12" creationId="{3B8E651D-4631-0FF0-2374-AD733BBAB159}"/>
          </ac:spMkLst>
        </pc:spChg>
        <pc:spChg chg="add mod">
          <ac:chgData name="amitkumar97171945@outlook.com" userId="07f38cb4de95a340" providerId="LiveId" clId="{DB9E4D02-CD16-43C7-8B0B-F1315BFE52E1}" dt="2024-01-11T22:30:31.594" v="1313" actId="403"/>
          <ac:spMkLst>
            <pc:docMk/>
            <pc:sldMk cId="1327142095" sldId="261"/>
            <ac:spMk id="13" creationId="{2B34CC3E-657F-3A01-8917-4B3AFC7AFC4E}"/>
          </ac:spMkLst>
        </pc:spChg>
        <pc:spChg chg="add mod">
          <ac:chgData name="amitkumar97171945@outlook.com" userId="07f38cb4de95a340" providerId="LiveId" clId="{DB9E4D02-CD16-43C7-8B0B-F1315BFE52E1}" dt="2024-01-11T22:32:29.362" v="1342" actId="1076"/>
          <ac:spMkLst>
            <pc:docMk/>
            <pc:sldMk cId="1327142095" sldId="261"/>
            <ac:spMk id="22" creationId="{AB4062FC-C37B-84A3-9ECD-D67D00AFAE3F}"/>
          </ac:spMkLst>
        </pc:spChg>
        <pc:spChg chg="add mod">
          <ac:chgData name="amitkumar97171945@outlook.com" userId="07f38cb4de95a340" providerId="LiveId" clId="{DB9E4D02-CD16-43C7-8B0B-F1315BFE52E1}" dt="2024-01-11T22:34:26.593" v="1446" actId="1076"/>
          <ac:spMkLst>
            <pc:docMk/>
            <pc:sldMk cId="1327142095" sldId="261"/>
            <ac:spMk id="23" creationId="{B1669398-D0B6-BA23-97B7-5EE47F81D076}"/>
          </ac:spMkLst>
        </pc:spChg>
        <pc:picChg chg="add del mod">
          <ac:chgData name="amitkumar97171945@outlook.com" userId="07f38cb4de95a340" providerId="LiveId" clId="{DB9E4D02-CD16-43C7-8B0B-F1315BFE52E1}" dt="2024-01-11T22:30:40.966" v="1314" actId="478"/>
          <ac:picMkLst>
            <pc:docMk/>
            <pc:sldMk cId="1327142095" sldId="261"/>
            <ac:picMk id="5" creationId="{7B7E1920-AE44-4664-F2AE-A7FCC869FD98}"/>
          </ac:picMkLst>
        </pc:picChg>
        <pc:picChg chg="add del mod">
          <ac:chgData name="amitkumar97171945@outlook.com" userId="07f38cb4de95a340" providerId="LiveId" clId="{DB9E4D02-CD16-43C7-8B0B-F1315BFE52E1}" dt="2024-01-11T22:18:15.679" v="1079" actId="478"/>
          <ac:picMkLst>
            <pc:docMk/>
            <pc:sldMk cId="1327142095" sldId="261"/>
            <ac:picMk id="7" creationId="{453CF276-3ACB-FC81-6357-43B71FDB5967}"/>
          </ac:picMkLst>
        </pc:picChg>
        <pc:picChg chg="add mod">
          <ac:chgData name="amitkumar97171945@outlook.com" userId="07f38cb4de95a340" providerId="LiveId" clId="{DB9E4D02-CD16-43C7-8B0B-F1315BFE52E1}" dt="2024-01-11T22:21:19.856" v="1085" actId="1076"/>
          <ac:picMkLst>
            <pc:docMk/>
            <pc:sldMk cId="1327142095" sldId="261"/>
            <ac:picMk id="11" creationId="{2E6E83DD-BC57-68B1-6100-FDD7D765E215}"/>
          </ac:picMkLst>
        </pc:picChg>
        <pc:picChg chg="add del mod">
          <ac:chgData name="amitkumar97171945@outlook.com" userId="07f38cb4de95a340" providerId="LiveId" clId="{DB9E4D02-CD16-43C7-8B0B-F1315BFE52E1}" dt="2024-01-11T22:34:31.589" v="1447" actId="478"/>
          <ac:picMkLst>
            <pc:docMk/>
            <pc:sldMk cId="1327142095" sldId="261"/>
            <ac:picMk id="15" creationId="{DFFDF356-7391-43AC-C4E4-797700D3D46C}"/>
          </ac:picMkLst>
        </pc:picChg>
        <pc:picChg chg="add del mod">
          <ac:chgData name="amitkumar97171945@outlook.com" userId="07f38cb4de95a340" providerId="LiveId" clId="{DB9E4D02-CD16-43C7-8B0B-F1315BFE52E1}" dt="2024-01-11T22:26:09.043" v="1219" actId="478"/>
          <ac:picMkLst>
            <pc:docMk/>
            <pc:sldMk cId="1327142095" sldId="261"/>
            <ac:picMk id="17" creationId="{0CD71BDD-A251-9A11-0F12-34212E6320D2}"/>
          </ac:picMkLst>
        </pc:picChg>
        <pc:picChg chg="add del mod">
          <ac:chgData name="amitkumar97171945@outlook.com" userId="07f38cb4de95a340" providerId="LiveId" clId="{DB9E4D02-CD16-43C7-8B0B-F1315BFE52E1}" dt="2024-01-11T22:41:39.826" v="1466" actId="478"/>
          <ac:picMkLst>
            <pc:docMk/>
            <pc:sldMk cId="1327142095" sldId="261"/>
            <ac:picMk id="19" creationId="{6441C35F-92DA-DEF5-8E5D-537CB2D9789C}"/>
          </ac:picMkLst>
        </pc:picChg>
        <pc:picChg chg="add del mod">
          <ac:chgData name="amitkumar97171945@outlook.com" userId="07f38cb4de95a340" providerId="LiveId" clId="{DB9E4D02-CD16-43C7-8B0B-F1315BFE52E1}" dt="2024-01-11T22:41:29.853" v="1464" actId="478"/>
          <ac:picMkLst>
            <pc:docMk/>
            <pc:sldMk cId="1327142095" sldId="261"/>
            <ac:picMk id="21" creationId="{54CB064F-87CA-3D41-98EA-CABBDE6CEF6B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1T22:52:44.284" v="1862" actId="478"/>
        <pc:sldMkLst>
          <pc:docMk/>
          <pc:sldMk cId="3506659074" sldId="262"/>
        </pc:sldMkLst>
        <pc:spChg chg="del">
          <ac:chgData name="amitkumar97171945@outlook.com" userId="07f38cb4de95a340" providerId="LiveId" clId="{DB9E4D02-CD16-43C7-8B0B-F1315BFE52E1}" dt="2024-01-11T22:39:59.146" v="1455" actId="478"/>
          <ac:spMkLst>
            <pc:docMk/>
            <pc:sldMk cId="3506659074" sldId="262"/>
            <ac:spMk id="2" creationId="{C5345C50-8E69-F36A-926D-676FCE4E0CF0}"/>
          </ac:spMkLst>
        </pc:spChg>
        <pc:spChg chg="del">
          <ac:chgData name="amitkumar97171945@outlook.com" userId="07f38cb4de95a340" providerId="LiveId" clId="{DB9E4D02-CD16-43C7-8B0B-F1315BFE52E1}" dt="2024-01-11T22:40:03.220" v="1456" actId="478"/>
          <ac:spMkLst>
            <pc:docMk/>
            <pc:sldMk cId="3506659074" sldId="262"/>
            <ac:spMk id="3" creationId="{E6267677-701F-59E7-2014-84FDD11A5816}"/>
          </ac:spMkLst>
        </pc:spChg>
        <pc:spChg chg="add del mod">
          <ac:chgData name="amitkumar97171945@outlook.com" userId="07f38cb4de95a340" providerId="LiveId" clId="{DB9E4D02-CD16-43C7-8B0B-F1315BFE52E1}" dt="2024-01-11T22:41:57.605" v="1470"/>
          <ac:spMkLst>
            <pc:docMk/>
            <pc:sldMk cId="3506659074" sldId="262"/>
            <ac:spMk id="4" creationId="{6300DF30-96C3-D7E2-BEEF-D7A65552BA9F}"/>
          </ac:spMkLst>
        </pc:spChg>
        <pc:spChg chg="add mod">
          <ac:chgData name="amitkumar97171945@outlook.com" userId="07f38cb4de95a340" providerId="LiveId" clId="{DB9E4D02-CD16-43C7-8B0B-F1315BFE52E1}" dt="2024-01-11T22:43:35.495" v="1493" actId="1076"/>
          <ac:spMkLst>
            <pc:docMk/>
            <pc:sldMk cId="3506659074" sldId="262"/>
            <ac:spMk id="5" creationId="{9602E41C-BE3E-D8E6-16BD-DF87C0E957A8}"/>
          </ac:spMkLst>
        </pc:spChg>
        <pc:spChg chg="add mod">
          <ac:chgData name="amitkumar97171945@outlook.com" userId="07f38cb4de95a340" providerId="LiveId" clId="{DB9E4D02-CD16-43C7-8B0B-F1315BFE52E1}" dt="2024-01-11T22:47:38.697" v="1697" actId="1076"/>
          <ac:spMkLst>
            <pc:docMk/>
            <pc:sldMk cId="3506659074" sldId="262"/>
            <ac:spMk id="6" creationId="{A216C4D1-34E6-7A94-BFA6-D47F949A3A30}"/>
          </ac:spMkLst>
        </pc:spChg>
        <pc:spChg chg="add mod">
          <ac:chgData name="amitkumar97171945@outlook.com" userId="07f38cb4de95a340" providerId="LiveId" clId="{DB9E4D02-CD16-43C7-8B0B-F1315BFE52E1}" dt="2024-01-11T22:50:28.889" v="1730" actId="404"/>
          <ac:spMkLst>
            <pc:docMk/>
            <pc:sldMk cId="3506659074" sldId="262"/>
            <ac:spMk id="9" creationId="{235D70C1-7697-290B-8452-ACD6D572489E}"/>
          </ac:spMkLst>
        </pc:spChg>
        <pc:spChg chg="add mod">
          <ac:chgData name="amitkumar97171945@outlook.com" userId="07f38cb4de95a340" providerId="LiveId" clId="{DB9E4D02-CD16-43C7-8B0B-F1315BFE52E1}" dt="2024-01-11T22:52:38.160" v="1861" actId="1076"/>
          <ac:spMkLst>
            <pc:docMk/>
            <pc:sldMk cId="3506659074" sldId="262"/>
            <ac:spMk id="10" creationId="{DF6EEF25-E380-4231-22B2-BDDD8B4933A4}"/>
          </ac:spMkLst>
        </pc:spChg>
        <pc:picChg chg="add del mod">
          <ac:chgData name="amitkumar97171945@outlook.com" userId="07f38cb4de95a340" providerId="LiveId" clId="{DB9E4D02-CD16-43C7-8B0B-F1315BFE52E1}" dt="2024-01-11T22:47:05.308" v="1693" actId="478"/>
          <ac:picMkLst>
            <pc:docMk/>
            <pc:sldMk cId="3506659074" sldId="262"/>
            <ac:picMk id="2" creationId="{DAFA99AA-7099-E76D-9A7D-0606551B4FBC}"/>
          </ac:picMkLst>
        </pc:picChg>
        <pc:picChg chg="add del mod">
          <ac:chgData name="amitkumar97171945@outlook.com" userId="07f38cb4de95a340" providerId="LiveId" clId="{DB9E4D02-CD16-43C7-8B0B-F1315BFE52E1}" dt="2024-01-11T22:52:44.284" v="1862" actId="478"/>
          <ac:picMkLst>
            <pc:docMk/>
            <pc:sldMk cId="3506659074" sldId="262"/>
            <ac:picMk id="3" creationId="{8C33A746-8D9D-134A-F9D9-630B3FCB9196}"/>
          </ac:picMkLst>
        </pc:picChg>
        <pc:picChg chg="add mod">
          <ac:chgData name="amitkumar97171945@outlook.com" userId="07f38cb4de95a340" providerId="LiveId" clId="{DB9E4D02-CD16-43C7-8B0B-F1315BFE52E1}" dt="2024-01-11T22:48:43.876" v="1701" actId="1076"/>
          <ac:picMkLst>
            <pc:docMk/>
            <pc:sldMk cId="3506659074" sldId="262"/>
            <ac:picMk id="8" creationId="{10355223-A080-7F28-00B2-FADC71440EEC}"/>
          </ac:picMkLst>
        </pc:picChg>
      </pc:sldChg>
      <pc:sldChg chg="addSp delSp modSp new mod">
        <pc:chgData name="amitkumar97171945@outlook.com" userId="07f38cb4de95a340" providerId="LiveId" clId="{DB9E4D02-CD16-43C7-8B0B-F1315BFE52E1}" dt="2024-01-11T23:22:49.140" v="2462" actId="14100"/>
        <pc:sldMkLst>
          <pc:docMk/>
          <pc:sldMk cId="2078427597" sldId="263"/>
        </pc:sldMkLst>
        <pc:spChg chg="del">
          <ac:chgData name="amitkumar97171945@outlook.com" userId="07f38cb4de95a340" providerId="LiveId" clId="{DB9E4D02-CD16-43C7-8B0B-F1315BFE52E1}" dt="2024-01-11T22:40:12.566" v="1458" actId="478"/>
          <ac:spMkLst>
            <pc:docMk/>
            <pc:sldMk cId="2078427597" sldId="263"/>
            <ac:spMk id="2" creationId="{8BD064F7-ED53-E451-2CBE-91E202A8AA62}"/>
          </ac:spMkLst>
        </pc:spChg>
        <pc:spChg chg="del">
          <ac:chgData name="amitkumar97171945@outlook.com" userId="07f38cb4de95a340" providerId="LiveId" clId="{DB9E4D02-CD16-43C7-8B0B-F1315BFE52E1}" dt="2024-01-11T22:40:07.457" v="1457" actId="478"/>
          <ac:spMkLst>
            <pc:docMk/>
            <pc:sldMk cId="2078427597" sldId="263"/>
            <ac:spMk id="3" creationId="{86E0D14E-9094-0095-BCF1-7E5237E1BBCF}"/>
          </ac:spMkLst>
        </pc:spChg>
        <pc:spChg chg="add mod">
          <ac:chgData name="amitkumar97171945@outlook.com" userId="07f38cb4de95a340" providerId="LiveId" clId="{DB9E4D02-CD16-43C7-8B0B-F1315BFE52E1}" dt="2024-01-11T23:15:04.145" v="2242" actId="113"/>
          <ac:spMkLst>
            <pc:docMk/>
            <pc:sldMk cId="2078427597" sldId="263"/>
            <ac:spMk id="4" creationId="{1D7533EF-5D14-3A4D-063A-D115126D1996}"/>
          </ac:spMkLst>
        </pc:spChg>
        <pc:spChg chg="add mod">
          <ac:chgData name="amitkumar97171945@outlook.com" userId="07f38cb4de95a340" providerId="LiveId" clId="{DB9E4D02-CD16-43C7-8B0B-F1315BFE52E1}" dt="2024-01-11T23:21:51.988" v="2440" actId="1076"/>
          <ac:spMkLst>
            <pc:docMk/>
            <pc:sldMk cId="2078427597" sldId="263"/>
            <ac:spMk id="5" creationId="{D80AF873-0800-66C2-F746-1AC1A4A665AE}"/>
          </ac:spMkLst>
        </pc:spChg>
        <pc:picChg chg="add mod">
          <ac:chgData name="amitkumar97171945@outlook.com" userId="07f38cb4de95a340" providerId="LiveId" clId="{DB9E4D02-CD16-43C7-8B0B-F1315BFE52E1}" dt="2024-01-11T23:04:14.836" v="1867" actId="14100"/>
          <ac:picMkLst>
            <pc:docMk/>
            <pc:sldMk cId="2078427597" sldId="263"/>
            <ac:picMk id="3" creationId="{2A4E7421-E69C-33D3-18BB-C0BF4DCA4541}"/>
          </ac:picMkLst>
        </pc:picChg>
        <pc:picChg chg="add mod">
          <ac:chgData name="amitkumar97171945@outlook.com" userId="07f38cb4de95a340" providerId="LiveId" clId="{DB9E4D02-CD16-43C7-8B0B-F1315BFE52E1}" dt="2024-01-11T23:21:57.287" v="2441" actId="1076"/>
          <ac:picMkLst>
            <pc:docMk/>
            <pc:sldMk cId="2078427597" sldId="263"/>
            <ac:picMk id="7" creationId="{363030E8-CD37-FF88-6881-F23437EEB316}"/>
          </ac:picMkLst>
        </pc:picChg>
        <pc:picChg chg="add mod">
          <ac:chgData name="amitkumar97171945@outlook.com" userId="07f38cb4de95a340" providerId="LiveId" clId="{DB9E4D02-CD16-43C7-8B0B-F1315BFE52E1}" dt="2024-01-11T23:22:49.140" v="2462" actId="14100"/>
          <ac:picMkLst>
            <pc:docMk/>
            <pc:sldMk cId="2078427597" sldId="263"/>
            <ac:picMk id="9" creationId="{7130890A-9AF7-1C31-DB97-FD03CD8F56EA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1T23:39:22.154" v="2481" actId="14100"/>
        <pc:sldMkLst>
          <pc:docMk/>
          <pc:sldMk cId="1650829875" sldId="264"/>
        </pc:sldMkLst>
        <pc:spChg chg="del">
          <ac:chgData name="amitkumar97171945@outlook.com" userId="07f38cb4de95a340" providerId="LiveId" clId="{DB9E4D02-CD16-43C7-8B0B-F1315BFE52E1}" dt="2024-01-11T22:40:23.620" v="1460" actId="478"/>
          <ac:spMkLst>
            <pc:docMk/>
            <pc:sldMk cId="1650829875" sldId="264"/>
            <ac:spMk id="2" creationId="{90189288-4E14-F8E5-78BB-CF0F799A948D}"/>
          </ac:spMkLst>
        </pc:spChg>
        <pc:spChg chg="del">
          <ac:chgData name="amitkumar97171945@outlook.com" userId="07f38cb4de95a340" providerId="LiveId" clId="{DB9E4D02-CD16-43C7-8B0B-F1315BFE52E1}" dt="2024-01-11T22:40:17.634" v="1459" actId="478"/>
          <ac:spMkLst>
            <pc:docMk/>
            <pc:sldMk cId="1650829875" sldId="264"/>
            <ac:spMk id="3" creationId="{51D89079-CB65-9AF1-C517-171AF5441962}"/>
          </ac:spMkLst>
        </pc:spChg>
        <pc:picChg chg="add mod">
          <ac:chgData name="amitkumar97171945@outlook.com" userId="07f38cb4de95a340" providerId="LiveId" clId="{DB9E4D02-CD16-43C7-8B0B-F1315BFE52E1}" dt="2024-01-11T23:38:52.364" v="2476" actId="1076"/>
          <ac:picMkLst>
            <pc:docMk/>
            <pc:sldMk cId="1650829875" sldId="264"/>
            <ac:picMk id="3" creationId="{C6FAEC82-2C72-F5B6-42D9-E70453BA2097}"/>
          </ac:picMkLst>
        </pc:picChg>
        <pc:picChg chg="add mod">
          <ac:chgData name="amitkumar97171945@outlook.com" userId="07f38cb4de95a340" providerId="LiveId" clId="{DB9E4D02-CD16-43C7-8B0B-F1315BFE52E1}" dt="2024-01-11T23:39:22.154" v="2481" actId="14100"/>
          <ac:picMkLst>
            <pc:docMk/>
            <pc:sldMk cId="1650829875" sldId="264"/>
            <ac:picMk id="5" creationId="{C65DB610-7B40-A49C-B65E-E1BFE8F768CA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0:20:49.771" v="2979" actId="1076"/>
        <pc:sldMkLst>
          <pc:docMk/>
          <pc:sldMk cId="3190878927" sldId="265"/>
        </pc:sldMkLst>
        <pc:spChg chg="del">
          <ac:chgData name="amitkumar97171945@outlook.com" userId="07f38cb4de95a340" providerId="LiveId" clId="{DB9E4D02-CD16-43C7-8B0B-F1315BFE52E1}" dt="2024-01-11T23:39:40.791" v="2483" actId="478"/>
          <ac:spMkLst>
            <pc:docMk/>
            <pc:sldMk cId="3190878927" sldId="265"/>
            <ac:spMk id="2" creationId="{A193F1C1-5F0E-38D7-97C2-88FED8633291}"/>
          </ac:spMkLst>
        </pc:spChg>
        <pc:spChg chg="del">
          <ac:chgData name="amitkumar97171945@outlook.com" userId="07f38cb4de95a340" providerId="LiveId" clId="{DB9E4D02-CD16-43C7-8B0B-F1315BFE52E1}" dt="2024-01-11T23:39:36.688" v="2482" actId="478"/>
          <ac:spMkLst>
            <pc:docMk/>
            <pc:sldMk cId="3190878927" sldId="265"/>
            <ac:spMk id="3" creationId="{1156A970-C1E5-8BB6-5B68-E6EED7A66033}"/>
          </ac:spMkLst>
        </pc:spChg>
        <pc:spChg chg="add mod">
          <ac:chgData name="amitkumar97171945@outlook.com" userId="07f38cb4de95a340" providerId="LiveId" clId="{DB9E4D02-CD16-43C7-8B0B-F1315BFE52E1}" dt="2024-01-11T23:52:33.842" v="2537" actId="1076"/>
          <ac:spMkLst>
            <pc:docMk/>
            <pc:sldMk cId="3190878927" sldId="265"/>
            <ac:spMk id="4" creationId="{1910690C-75F1-9D18-3CF6-A7F8102CF53E}"/>
          </ac:spMkLst>
        </pc:spChg>
        <pc:spChg chg="add mod">
          <ac:chgData name="amitkumar97171945@outlook.com" userId="07f38cb4de95a340" providerId="LiveId" clId="{DB9E4D02-CD16-43C7-8B0B-F1315BFE52E1}" dt="2024-01-12T00:20:08.442" v="2975" actId="1076"/>
          <ac:spMkLst>
            <pc:docMk/>
            <pc:sldMk cId="3190878927" sldId="265"/>
            <ac:spMk id="5" creationId="{AEED3BBE-F2E9-D01F-3416-7D5109E68C1D}"/>
          </ac:spMkLst>
        </pc:spChg>
        <pc:picChg chg="add mod">
          <ac:chgData name="amitkumar97171945@outlook.com" userId="07f38cb4de95a340" providerId="LiveId" clId="{DB9E4D02-CD16-43C7-8B0B-F1315BFE52E1}" dt="2024-01-12T00:20:49.771" v="2979" actId="1076"/>
          <ac:picMkLst>
            <pc:docMk/>
            <pc:sldMk cId="3190878927" sldId="265"/>
            <ac:picMk id="7" creationId="{6B629F12-F6B2-6D7F-8221-207ACB181196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0:21:56.727" v="3028" actId="14100"/>
        <pc:sldMkLst>
          <pc:docMk/>
          <pc:sldMk cId="2356767797" sldId="266"/>
        </pc:sldMkLst>
        <pc:spChg chg="del">
          <ac:chgData name="amitkumar97171945@outlook.com" userId="07f38cb4de95a340" providerId="LiveId" clId="{DB9E4D02-CD16-43C7-8B0B-F1315BFE52E1}" dt="2024-01-11T23:23:06.318" v="2464" actId="478"/>
          <ac:spMkLst>
            <pc:docMk/>
            <pc:sldMk cId="2356767797" sldId="266"/>
            <ac:spMk id="2" creationId="{341C7ADD-36EE-C632-A254-FFAB42845101}"/>
          </ac:spMkLst>
        </pc:spChg>
        <pc:spChg chg="del">
          <ac:chgData name="amitkumar97171945@outlook.com" userId="07f38cb4de95a340" providerId="LiveId" clId="{DB9E4D02-CD16-43C7-8B0B-F1315BFE52E1}" dt="2024-01-11T23:23:02.599" v="2463" actId="478"/>
          <ac:spMkLst>
            <pc:docMk/>
            <pc:sldMk cId="2356767797" sldId="266"/>
            <ac:spMk id="3" creationId="{0D02424A-F4EA-AA30-F856-792192A03329}"/>
          </ac:spMkLst>
        </pc:spChg>
        <pc:spChg chg="add del mod">
          <ac:chgData name="amitkumar97171945@outlook.com" userId="07f38cb4de95a340" providerId="LiveId" clId="{DB9E4D02-CD16-43C7-8B0B-F1315BFE52E1}" dt="2024-01-12T00:21:29.836" v="3024"/>
          <ac:spMkLst>
            <pc:docMk/>
            <pc:sldMk cId="2356767797" sldId="266"/>
            <ac:spMk id="5" creationId="{28400655-975A-4D4C-8636-FF78C8805EC6}"/>
          </ac:spMkLst>
        </pc:spChg>
        <pc:picChg chg="add mod">
          <ac:chgData name="amitkumar97171945@outlook.com" userId="07f38cb4de95a340" providerId="LiveId" clId="{DB9E4D02-CD16-43C7-8B0B-F1315BFE52E1}" dt="2024-01-12T00:21:56.727" v="3028" actId="14100"/>
          <ac:picMkLst>
            <pc:docMk/>
            <pc:sldMk cId="2356767797" sldId="266"/>
            <ac:picMk id="7" creationId="{A82B5FF8-28A0-D465-1CDE-60C404F101CC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0:25:31.640" v="3044" actId="1076"/>
        <pc:sldMkLst>
          <pc:docMk/>
          <pc:sldMk cId="1657675873" sldId="267"/>
        </pc:sldMkLst>
        <pc:spChg chg="del">
          <ac:chgData name="amitkumar97171945@outlook.com" userId="07f38cb4de95a340" providerId="LiveId" clId="{DB9E4D02-CD16-43C7-8B0B-F1315BFE52E1}" dt="2024-01-11T23:23:23.528" v="2466" actId="478"/>
          <ac:spMkLst>
            <pc:docMk/>
            <pc:sldMk cId="1657675873" sldId="267"/>
            <ac:spMk id="2" creationId="{73C9E97F-7BEB-5C16-36AA-59871909F0FE}"/>
          </ac:spMkLst>
        </pc:spChg>
        <pc:spChg chg="del">
          <ac:chgData name="amitkumar97171945@outlook.com" userId="07f38cb4de95a340" providerId="LiveId" clId="{DB9E4D02-CD16-43C7-8B0B-F1315BFE52E1}" dt="2024-01-11T23:23:15.017" v="2465" actId="478"/>
          <ac:spMkLst>
            <pc:docMk/>
            <pc:sldMk cId="1657675873" sldId="267"/>
            <ac:spMk id="3" creationId="{A47AD7E2-9F21-D601-80CE-6CE9F58C6B21}"/>
          </ac:spMkLst>
        </pc:spChg>
        <pc:spChg chg="add mod">
          <ac:chgData name="amitkumar97171945@outlook.com" userId="07f38cb4de95a340" providerId="LiveId" clId="{DB9E4D02-CD16-43C7-8B0B-F1315BFE52E1}" dt="2024-01-12T00:24:27.564" v="3040" actId="14100"/>
          <ac:spMkLst>
            <pc:docMk/>
            <pc:sldMk cId="1657675873" sldId="267"/>
            <ac:spMk id="5" creationId="{53481B26-0FCB-2006-44AD-AD04DCE7C7C0}"/>
          </ac:spMkLst>
        </pc:spChg>
        <pc:picChg chg="add del mod">
          <ac:chgData name="amitkumar97171945@outlook.com" userId="07f38cb4de95a340" providerId="LiveId" clId="{DB9E4D02-CD16-43C7-8B0B-F1315BFE52E1}" dt="2024-01-12T00:25:16.953" v="3042" actId="478"/>
          <ac:picMkLst>
            <pc:docMk/>
            <pc:sldMk cId="1657675873" sldId="267"/>
            <ac:picMk id="7" creationId="{B908F3BB-6505-05DA-4278-91C4CE8EC16B}"/>
          </ac:picMkLst>
        </pc:picChg>
        <pc:picChg chg="add mod">
          <ac:chgData name="amitkumar97171945@outlook.com" userId="07f38cb4de95a340" providerId="LiveId" clId="{DB9E4D02-CD16-43C7-8B0B-F1315BFE52E1}" dt="2024-01-12T00:25:31.640" v="3044" actId="1076"/>
          <ac:picMkLst>
            <pc:docMk/>
            <pc:sldMk cId="1657675873" sldId="267"/>
            <ac:picMk id="9" creationId="{F6B472AA-7188-F001-C059-5D290BC513E5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0:27:58.086" v="3123" actId="1076"/>
        <pc:sldMkLst>
          <pc:docMk/>
          <pc:sldMk cId="48062566" sldId="268"/>
        </pc:sldMkLst>
        <pc:spChg chg="del">
          <ac:chgData name="amitkumar97171945@outlook.com" userId="07f38cb4de95a340" providerId="LiveId" clId="{DB9E4D02-CD16-43C7-8B0B-F1315BFE52E1}" dt="2024-01-11T23:23:34.949" v="2468" actId="478"/>
          <ac:spMkLst>
            <pc:docMk/>
            <pc:sldMk cId="48062566" sldId="268"/>
            <ac:spMk id="2" creationId="{035F7179-8044-5AF7-EE87-06486F40B74A}"/>
          </ac:spMkLst>
        </pc:spChg>
        <pc:spChg chg="del">
          <ac:chgData name="amitkumar97171945@outlook.com" userId="07f38cb4de95a340" providerId="LiveId" clId="{DB9E4D02-CD16-43C7-8B0B-F1315BFE52E1}" dt="2024-01-11T23:23:28.931" v="2467" actId="478"/>
          <ac:spMkLst>
            <pc:docMk/>
            <pc:sldMk cId="48062566" sldId="268"/>
            <ac:spMk id="3" creationId="{08D21B25-807A-792B-534D-1CE3E0E5A1C6}"/>
          </ac:spMkLst>
        </pc:spChg>
        <pc:spChg chg="add mod">
          <ac:chgData name="amitkumar97171945@outlook.com" userId="07f38cb4de95a340" providerId="LiveId" clId="{DB9E4D02-CD16-43C7-8B0B-F1315BFE52E1}" dt="2024-01-12T00:26:41.200" v="3113" actId="1076"/>
          <ac:spMkLst>
            <pc:docMk/>
            <pc:sldMk cId="48062566" sldId="268"/>
            <ac:spMk id="5" creationId="{020DB349-C518-83DD-A8A3-8CC853AF06F1}"/>
          </ac:spMkLst>
        </pc:spChg>
        <pc:picChg chg="add mod">
          <ac:chgData name="amitkumar97171945@outlook.com" userId="07f38cb4de95a340" providerId="LiveId" clId="{DB9E4D02-CD16-43C7-8B0B-F1315BFE52E1}" dt="2024-01-12T00:27:58.086" v="3123" actId="1076"/>
          <ac:picMkLst>
            <pc:docMk/>
            <pc:sldMk cId="48062566" sldId="268"/>
            <ac:picMk id="7" creationId="{E9F44463-C4B3-0349-1519-E35320C16EDE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1:34:33.294" v="3910" actId="1076"/>
        <pc:sldMkLst>
          <pc:docMk/>
          <pc:sldMk cId="935582732" sldId="269"/>
        </pc:sldMkLst>
        <pc:spChg chg="del">
          <ac:chgData name="amitkumar97171945@outlook.com" userId="07f38cb4de95a340" providerId="LiveId" clId="{DB9E4D02-CD16-43C7-8B0B-F1315BFE52E1}" dt="2024-01-12T00:28:27.293" v="3125" actId="478"/>
          <ac:spMkLst>
            <pc:docMk/>
            <pc:sldMk cId="935582732" sldId="269"/>
            <ac:spMk id="2" creationId="{1E5E20E0-866B-D7F4-CF85-B4E1C12D2EA9}"/>
          </ac:spMkLst>
        </pc:spChg>
        <pc:spChg chg="del">
          <ac:chgData name="amitkumar97171945@outlook.com" userId="07f38cb4de95a340" providerId="LiveId" clId="{DB9E4D02-CD16-43C7-8B0B-F1315BFE52E1}" dt="2024-01-12T00:28:18.151" v="3124" actId="478"/>
          <ac:spMkLst>
            <pc:docMk/>
            <pc:sldMk cId="935582732" sldId="269"/>
            <ac:spMk id="3" creationId="{995FAEB3-A8E9-D497-C568-5B046D024EBA}"/>
          </ac:spMkLst>
        </pc:spChg>
        <pc:spChg chg="add mod">
          <ac:chgData name="amitkumar97171945@outlook.com" userId="07f38cb4de95a340" providerId="LiveId" clId="{DB9E4D02-CD16-43C7-8B0B-F1315BFE52E1}" dt="2024-01-12T00:31:54.452" v="3191" actId="1076"/>
          <ac:spMkLst>
            <pc:docMk/>
            <pc:sldMk cId="935582732" sldId="269"/>
            <ac:spMk id="4" creationId="{F2AD1821-0AF8-AE9E-0648-98F5E166DCB2}"/>
          </ac:spMkLst>
        </pc:spChg>
        <pc:spChg chg="add del mod">
          <ac:chgData name="amitkumar97171945@outlook.com" userId="07f38cb4de95a340" providerId="LiveId" clId="{DB9E4D02-CD16-43C7-8B0B-F1315BFE52E1}" dt="2024-01-12T01:27:38.154" v="3850" actId="478"/>
          <ac:spMkLst>
            <pc:docMk/>
            <pc:sldMk cId="935582732" sldId="269"/>
            <ac:spMk id="5" creationId="{3D034CE7-F623-7148-56A5-80CDC022B083}"/>
          </ac:spMkLst>
        </pc:spChg>
        <pc:spChg chg="add del mod">
          <ac:chgData name="amitkumar97171945@outlook.com" userId="07f38cb4de95a340" providerId="LiveId" clId="{DB9E4D02-CD16-43C7-8B0B-F1315BFE52E1}" dt="2024-01-12T01:27:42.403" v="3851" actId="478"/>
          <ac:spMkLst>
            <pc:docMk/>
            <pc:sldMk cId="935582732" sldId="269"/>
            <ac:spMk id="6" creationId="{483DC6B7-469E-CDD0-7919-1B96EF0F18EC}"/>
          </ac:spMkLst>
        </pc:spChg>
        <pc:spChg chg="add del mod">
          <ac:chgData name="amitkumar97171945@outlook.com" userId="07f38cb4de95a340" providerId="LiveId" clId="{DB9E4D02-CD16-43C7-8B0B-F1315BFE52E1}" dt="2024-01-12T00:38:48.521" v="3323"/>
          <ac:spMkLst>
            <pc:docMk/>
            <pc:sldMk cId="935582732" sldId="269"/>
            <ac:spMk id="7" creationId="{04C67156-0D0A-310F-4E1A-D9B268D9DEB7}"/>
          </ac:spMkLst>
        </pc:spChg>
        <pc:spChg chg="add del mod">
          <ac:chgData name="amitkumar97171945@outlook.com" userId="07f38cb4de95a340" providerId="LiveId" clId="{DB9E4D02-CD16-43C7-8B0B-F1315BFE52E1}" dt="2024-01-12T01:27:46.020" v="3852" actId="478"/>
          <ac:spMkLst>
            <pc:docMk/>
            <pc:sldMk cId="935582732" sldId="269"/>
            <ac:spMk id="8" creationId="{A3907176-BF4E-CA27-637D-294AE43AC994}"/>
          </ac:spMkLst>
        </pc:spChg>
        <pc:spChg chg="add mod">
          <ac:chgData name="amitkumar97171945@outlook.com" userId="07f38cb4de95a340" providerId="LiveId" clId="{DB9E4D02-CD16-43C7-8B0B-F1315BFE52E1}" dt="2024-01-12T01:34:33.294" v="3910" actId="1076"/>
          <ac:spMkLst>
            <pc:docMk/>
            <pc:sldMk cId="935582732" sldId="269"/>
            <ac:spMk id="9" creationId="{AB60DA4C-DCE0-AF97-B07E-3BA4C438A651}"/>
          </ac:spMkLst>
        </pc:spChg>
        <pc:spChg chg="add mod">
          <ac:chgData name="amitkumar97171945@outlook.com" userId="07f38cb4de95a340" providerId="LiveId" clId="{DB9E4D02-CD16-43C7-8B0B-F1315BFE52E1}" dt="2024-01-12T01:34:23.377" v="3909" actId="1076"/>
          <ac:spMkLst>
            <pc:docMk/>
            <pc:sldMk cId="935582732" sldId="269"/>
            <ac:spMk id="10" creationId="{B84143D8-A66E-47EE-B14B-1F6321A60879}"/>
          </ac:spMkLst>
        </pc:spChg>
        <pc:spChg chg="add mod">
          <ac:chgData name="amitkumar97171945@outlook.com" userId="07f38cb4de95a340" providerId="LiveId" clId="{DB9E4D02-CD16-43C7-8B0B-F1315BFE52E1}" dt="2024-01-12T01:28:16.750" v="3856" actId="1076"/>
          <ac:spMkLst>
            <pc:docMk/>
            <pc:sldMk cId="935582732" sldId="269"/>
            <ac:spMk id="11" creationId="{AC43BC12-B04E-CAA1-F1A9-D77644D80B84}"/>
          </ac:spMkLst>
        </pc:spChg>
        <pc:spChg chg="add del mod">
          <ac:chgData name="amitkumar97171945@outlook.com" userId="07f38cb4de95a340" providerId="LiveId" clId="{DB9E4D02-CD16-43C7-8B0B-F1315BFE52E1}" dt="2024-01-12T00:50:44.850" v="3676"/>
          <ac:spMkLst>
            <pc:docMk/>
            <pc:sldMk cId="935582732" sldId="269"/>
            <ac:spMk id="12" creationId="{3D46EC1F-A4D1-7C45-DA88-902FE83E688A}"/>
          </ac:spMkLst>
        </pc:spChg>
        <pc:spChg chg="add mod">
          <ac:chgData name="amitkumar97171945@outlook.com" userId="07f38cb4de95a340" providerId="LiveId" clId="{DB9E4D02-CD16-43C7-8B0B-F1315BFE52E1}" dt="2024-01-12T01:28:01.837" v="3854" actId="1076"/>
          <ac:spMkLst>
            <pc:docMk/>
            <pc:sldMk cId="935582732" sldId="269"/>
            <ac:spMk id="13" creationId="{18EEF969-A543-7174-A1A3-FD7BF5ED76F0}"/>
          </ac:spMkLst>
        </pc:spChg>
        <pc:spChg chg="add mod">
          <ac:chgData name="amitkumar97171945@outlook.com" userId="07f38cb4de95a340" providerId="LiveId" clId="{DB9E4D02-CD16-43C7-8B0B-F1315BFE52E1}" dt="2024-01-12T01:33:56.183" v="3886" actId="1076"/>
          <ac:spMkLst>
            <pc:docMk/>
            <pc:sldMk cId="935582732" sldId="269"/>
            <ac:spMk id="19" creationId="{3B391675-52D4-8911-841B-762B8BEEDBA8}"/>
          </ac:spMkLst>
        </pc:spChg>
        <pc:spChg chg="add mod">
          <ac:chgData name="amitkumar97171945@outlook.com" userId="07f38cb4de95a340" providerId="LiveId" clId="{DB9E4D02-CD16-43C7-8B0B-F1315BFE52E1}" dt="2024-01-12T01:33:50.764" v="3885" actId="1076"/>
          <ac:spMkLst>
            <pc:docMk/>
            <pc:sldMk cId="935582732" sldId="269"/>
            <ac:spMk id="21" creationId="{0A3BB696-807C-A4FB-AA55-72966F72101B}"/>
          </ac:spMkLst>
        </pc:spChg>
        <pc:picChg chg="add del mod">
          <ac:chgData name="amitkumar97171945@outlook.com" userId="07f38cb4de95a340" providerId="LiveId" clId="{DB9E4D02-CD16-43C7-8B0B-F1315BFE52E1}" dt="2024-01-12T01:27:32.016" v="3849" actId="478"/>
          <ac:picMkLst>
            <pc:docMk/>
            <pc:sldMk cId="935582732" sldId="269"/>
            <ac:picMk id="15" creationId="{0D836A64-1250-5B95-BCF9-C302386BFB17}"/>
          </ac:picMkLst>
        </pc:picChg>
        <pc:picChg chg="add mod">
          <ac:chgData name="amitkumar97171945@outlook.com" userId="07f38cb4de95a340" providerId="LiveId" clId="{DB9E4D02-CD16-43C7-8B0B-F1315BFE52E1}" dt="2024-01-12T01:27:50.905" v="3853" actId="1076"/>
          <ac:picMkLst>
            <pc:docMk/>
            <pc:sldMk cId="935582732" sldId="269"/>
            <ac:picMk id="17" creationId="{95BC2E1A-F6FF-D529-4B5F-8AFA7DA351B8}"/>
          </ac:picMkLst>
        </pc:picChg>
        <pc:picChg chg="add mod">
          <ac:chgData name="amitkumar97171945@outlook.com" userId="07f38cb4de95a340" providerId="LiveId" clId="{DB9E4D02-CD16-43C7-8B0B-F1315BFE52E1}" dt="2024-01-12T01:34:10.534" v="3908" actId="1037"/>
          <ac:picMkLst>
            <pc:docMk/>
            <pc:sldMk cId="935582732" sldId="269"/>
            <ac:picMk id="23" creationId="{7F24D6FF-4837-C63C-49B3-344D5102C742}"/>
          </ac:picMkLst>
        </pc:picChg>
        <pc:picChg chg="add mod">
          <ac:chgData name="amitkumar97171945@outlook.com" userId="07f38cb4de95a340" providerId="LiveId" clId="{DB9E4D02-CD16-43C7-8B0B-F1315BFE52E1}" dt="2024-01-12T01:34:04.382" v="3887" actId="1076"/>
          <ac:picMkLst>
            <pc:docMk/>
            <pc:sldMk cId="935582732" sldId="269"/>
            <ac:picMk id="25" creationId="{402C389C-D0B1-2602-C3ED-75A6D99685F0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1:40:34.252" v="3966" actId="14100"/>
        <pc:sldMkLst>
          <pc:docMk/>
          <pc:sldMk cId="1923306551" sldId="270"/>
        </pc:sldMkLst>
        <pc:spChg chg="del">
          <ac:chgData name="amitkumar97171945@outlook.com" userId="07f38cb4de95a340" providerId="LiveId" clId="{DB9E4D02-CD16-43C7-8B0B-F1315BFE52E1}" dt="2024-01-12T00:28:43.216" v="3134" actId="478"/>
          <ac:spMkLst>
            <pc:docMk/>
            <pc:sldMk cId="1923306551" sldId="270"/>
            <ac:spMk id="2" creationId="{F4D228C7-16CB-790F-2262-374D654D8A8E}"/>
          </ac:spMkLst>
        </pc:spChg>
        <pc:spChg chg="del">
          <ac:chgData name="amitkumar97171945@outlook.com" userId="07f38cb4de95a340" providerId="LiveId" clId="{DB9E4D02-CD16-43C7-8B0B-F1315BFE52E1}" dt="2024-01-12T00:28:40.125" v="3133" actId="478"/>
          <ac:spMkLst>
            <pc:docMk/>
            <pc:sldMk cId="1923306551" sldId="270"/>
            <ac:spMk id="3" creationId="{ABCD2846-92E0-5086-76DC-250AF98C324D}"/>
          </ac:spMkLst>
        </pc:spChg>
        <pc:spChg chg="add del mod">
          <ac:chgData name="amitkumar97171945@outlook.com" userId="07f38cb4de95a340" providerId="LiveId" clId="{DB9E4D02-CD16-43C7-8B0B-F1315BFE52E1}" dt="2024-01-12T01:34:53.592" v="3912" actId="478"/>
          <ac:spMkLst>
            <pc:docMk/>
            <pc:sldMk cId="1923306551" sldId="270"/>
            <ac:spMk id="4" creationId="{AC46CC82-B0C3-952C-6D5D-2BFBAE88AC8F}"/>
          </ac:spMkLst>
        </pc:spChg>
        <pc:spChg chg="add del mod">
          <ac:chgData name="amitkumar97171945@outlook.com" userId="07f38cb4de95a340" providerId="LiveId" clId="{DB9E4D02-CD16-43C7-8B0B-F1315BFE52E1}" dt="2024-01-12T01:34:48.626" v="3911" actId="478"/>
          <ac:spMkLst>
            <pc:docMk/>
            <pc:sldMk cId="1923306551" sldId="270"/>
            <ac:spMk id="5" creationId="{BF974B91-9189-06EC-6ACC-07B480497CB0}"/>
          </ac:spMkLst>
        </pc:spChg>
        <pc:picChg chg="add mod">
          <ac:chgData name="amitkumar97171945@outlook.com" userId="07f38cb4de95a340" providerId="LiveId" clId="{DB9E4D02-CD16-43C7-8B0B-F1315BFE52E1}" dt="2024-01-12T01:40:34.252" v="3966" actId="14100"/>
          <ac:picMkLst>
            <pc:docMk/>
            <pc:sldMk cId="1923306551" sldId="270"/>
            <ac:picMk id="7" creationId="{A97F0AEA-BFA8-36E2-297A-8B8425BD6F44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1:40:58.053" v="3970" actId="14100"/>
        <pc:sldMkLst>
          <pc:docMk/>
          <pc:sldMk cId="611379434" sldId="271"/>
        </pc:sldMkLst>
        <pc:spChg chg="del">
          <ac:chgData name="amitkumar97171945@outlook.com" userId="07f38cb4de95a340" providerId="LiveId" clId="{DB9E4D02-CD16-43C7-8B0B-F1315BFE52E1}" dt="2024-01-12T00:28:58.191" v="3136" actId="478"/>
          <ac:spMkLst>
            <pc:docMk/>
            <pc:sldMk cId="611379434" sldId="271"/>
            <ac:spMk id="2" creationId="{C3AD105A-F3B8-C458-ECF4-AE52E552C7BA}"/>
          </ac:spMkLst>
        </pc:spChg>
        <pc:spChg chg="del">
          <ac:chgData name="amitkumar97171945@outlook.com" userId="07f38cb4de95a340" providerId="LiveId" clId="{DB9E4D02-CD16-43C7-8B0B-F1315BFE52E1}" dt="2024-01-12T00:28:49.217" v="3135" actId="478"/>
          <ac:spMkLst>
            <pc:docMk/>
            <pc:sldMk cId="611379434" sldId="271"/>
            <ac:spMk id="3" creationId="{F282905C-4AF0-6229-8997-EC9732836A2C}"/>
          </ac:spMkLst>
        </pc:spChg>
        <pc:picChg chg="add mod">
          <ac:chgData name="amitkumar97171945@outlook.com" userId="07f38cb4de95a340" providerId="LiveId" clId="{DB9E4D02-CD16-43C7-8B0B-F1315BFE52E1}" dt="2024-01-12T01:40:58.053" v="3970" actId="14100"/>
          <ac:picMkLst>
            <pc:docMk/>
            <pc:sldMk cId="611379434" sldId="271"/>
            <ac:picMk id="5" creationId="{47EDE5B3-1423-C4F2-B34A-9D73A57FBF2E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1:41:18.861" v="3974" actId="14100"/>
        <pc:sldMkLst>
          <pc:docMk/>
          <pc:sldMk cId="3375412500" sldId="272"/>
        </pc:sldMkLst>
        <pc:spChg chg="del">
          <ac:chgData name="amitkumar97171945@outlook.com" userId="07f38cb4de95a340" providerId="LiveId" clId="{DB9E4D02-CD16-43C7-8B0B-F1315BFE52E1}" dt="2024-01-12T00:29:06.948" v="3138" actId="478"/>
          <ac:spMkLst>
            <pc:docMk/>
            <pc:sldMk cId="3375412500" sldId="272"/>
            <ac:spMk id="2" creationId="{9CC0EAEE-29BB-1FCA-6C61-5132E3711CA7}"/>
          </ac:spMkLst>
        </pc:spChg>
        <pc:spChg chg="del">
          <ac:chgData name="amitkumar97171945@outlook.com" userId="07f38cb4de95a340" providerId="LiveId" clId="{DB9E4D02-CD16-43C7-8B0B-F1315BFE52E1}" dt="2024-01-12T00:29:02.665" v="3137" actId="478"/>
          <ac:spMkLst>
            <pc:docMk/>
            <pc:sldMk cId="3375412500" sldId="272"/>
            <ac:spMk id="3" creationId="{9395A4EB-F5CE-8C76-E86B-CF3961273AA7}"/>
          </ac:spMkLst>
        </pc:spChg>
        <pc:picChg chg="add mod">
          <ac:chgData name="amitkumar97171945@outlook.com" userId="07f38cb4de95a340" providerId="LiveId" clId="{DB9E4D02-CD16-43C7-8B0B-F1315BFE52E1}" dt="2024-01-12T01:41:18.861" v="3974" actId="14100"/>
          <ac:picMkLst>
            <pc:docMk/>
            <pc:sldMk cId="3375412500" sldId="272"/>
            <ac:picMk id="5" creationId="{5067C7ED-EE90-5150-5739-5A7A14182971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1:51:29.533" v="4068" actId="1076"/>
        <pc:sldMkLst>
          <pc:docMk/>
          <pc:sldMk cId="667566715" sldId="273"/>
        </pc:sldMkLst>
        <pc:spChg chg="del">
          <ac:chgData name="amitkumar97171945@outlook.com" userId="07f38cb4de95a340" providerId="LiveId" clId="{DB9E4D02-CD16-43C7-8B0B-F1315BFE52E1}" dt="2024-01-12T00:29:17.200" v="3140" actId="478"/>
          <ac:spMkLst>
            <pc:docMk/>
            <pc:sldMk cId="667566715" sldId="273"/>
            <ac:spMk id="2" creationId="{25DA48BD-249A-CEE6-2A57-1793B0483FE7}"/>
          </ac:spMkLst>
        </pc:spChg>
        <pc:spChg chg="del">
          <ac:chgData name="amitkumar97171945@outlook.com" userId="07f38cb4de95a340" providerId="LiveId" clId="{DB9E4D02-CD16-43C7-8B0B-F1315BFE52E1}" dt="2024-01-12T00:29:13.569" v="3139" actId="478"/>
          <ac:spMkLst>
            <pc:docMk/>
            <pc:sldMk cId="667566715" sldId="273"/>
            <ac:spMk id="3" creationId="{2288E19A-9B06-F5C1-FAA7-3CB14783DD1F}"/>
          </ac:spMkLst>
        </pc:spChg>
        <pc:spChg chg="add mod">
          <ac:chgData name="amitkumar97171945@outlook.com" userId="07f38cb4de95a340" providerId="LiveId" clId="{DB9E4D02-CD16-43C7-8B0B-F1315BFE52E1}" dt="2024-01-12T01:44:18.209" v="4059" actId="1076"/>
          <ac:spMkLst>
            <pc:docMk/>
            <pc:sldMk cId="667566715" sldId="273"/>
            <ac:spMk id="4" creationId="{8F1B8976-3DC2-8B17-0CA7-E8E697DC2CEB}"/>
          </ac:spMkLst>
        </pc:spChg>
        <pc:picChg chg="add mod">
          <ac:chgData name="amitkumar97171945@outlook.com" userId="07f38cb4de95a340" providerId="LiveId" clId="{DB9E4D02-CD16-43C7-8B0B-F1315BFE52E1}" dt="2024-01-12T01:50:49.598" v="4063" actId="14100"/>
          <ac:picMkLst>
            <pc:docMk/>
            <pc:sldMk cId="667566715" sldId="273"/>
            <ac:picMk id="3" creationId="{F972A001-C5CD-264C-6EC8-2CF998E3273B}"/>
          </ac:picMkLst>
        </pc:picChg>
        <pc:picChg chg="add mod">
          <ac:chgData name="amitkumar97171945@outlook.com" userId="07f38cb4de95a340" providerId="LiveId" clId="{DB9E4D02-CD16-43C7-8B0B-F1315BFE52E1}" dt="2024-01-12T01:51:29.533" v="4068" actId="1076"/>
          <ac:picMkLst>
            <pc:docMk/>
            <pc:sldMk cId="667566715" sldId="273"/>
            <ac:picMk id="6" creationId="{B7378BCE-0786-6B8D-5094-8E47494EC716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1:52:30.560" v="4074" actId="14100"/>
        <pc:sldMkLst>
          <pc:docMk/>
          <pc:sldMk cId="1507193742" sldId="274"/>
        </pc:sldMkLst>
        <pc:spChg chg="del">
          <ac:chgData name="amitkumar97171945@outlook.com" userId="07f38cb4de95a340" providerId="LiveId" clId="{DB9E4D02-CD16-43C7-8B0B-F1315BFE52E1}" dt="2024-01-12T01:35:18.118" v="3913" actId="478"/>
          <ac:spMkLst>
            <pc:docMk/>
            <pc:sldMk cId="1507193742" sldId="274"/>
            <ac:spMk id="2" creationId="{0F3F32CB-37E0-4B62-5CCB-673E60393FB1}"/>
          </ac:spMkLst>
        </pc:spChg>
        <pc:spChg chg="del">
          <ac:chgData name="amitkumar97171945@outlook.com" userId="07f38cb4de95a340" providerId="LiveId" clId="{DB9E4D02-CD16-43C7-8B0B-F1315BFE52E1}" dt="2024-01-12T00:29:21.474" v="3141" actId="478"/>
          <ac:spMkLst>
            <pc:docMk/>
            <pc:sldMk cId="1507193742" sldId="274"/>
            <ac:spMk id="3" creationId="{0E9C19C0-1DC4-38CF-4178-51026334A07A}"/>
          </ac:spMkLst>
        </pc:spChg>
        <pc:picChg chg="add mod">
          <ac:chgData name="amitkumar97171945@outlook.com" userId="07f38cb4de95a340" providerId="LiveId" clId="{DB9E4D02-CD16-43C7-8B0B-F1315BFE52E1}" dt="2024-01-12T01:52:30.560" v="4074" actId="14100"/>
          <ac:picMkLst>
            <pc:docMk/>
            <pc:sldMk cId="1507193742" sldId="274"/>
            <ac:picMk id="3" creationId="{C381F9EA-C931-532F-59E1-728E141874A6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2:05:31.501" v="4144" actId="14100"/>
        <pc:sldMkLst>
          <pc:docMk/>
          <pc:sldMk cId="3217321706" sldId="275"/>
        </pc:sldMkLst>
        <pc:spChg chg="del">
          <ac:chgData name="amitkumar97171945@outlook.com" userId="07f38cb4de95a340" providerId="LiveId" clId="{DB9E4D02-CD16-43C7-8B0B-F1315BFE52E1}" dt="2024-01-12T01:52:44.727" v="4075" actId="478"/>
          <ac:spMkLst>
            <pc:docMk/>
            <pc:sldMk cId="3217321706" sldId="275"/>
            <ac:spMk id="2" creationId="{28C1DC4D-2BAA-25F7-1526-148BB2ACDD4A}"/>
          </ac:spMkLst>
        </pc:spChg>
        <pc:spChg chg="del">
          <ac:chgData name="amitkumar97171945@outlook.com" userId="07f38cb4de95a340" providerId="LiveId" clId="{DB9E4D02-CD16-43C7-8B0B-F1315BFE52E1}" dt="2024-01-12T00:29:26.972" v="3142" actId="478"/>
          <ac:spMkLst>
            <pc:docMk/>
            <pc:sldMk cId="3217321706" sldId="275"/>
            <ac:spMk id="3" creationId="{766E96B7-6C4C-BD7F-7D21-36CC698A0FB9}"/>
          </ac:spMkLst>
        </pc:spChg>
        <pc:spChg chg="add del">
          <ac:chgData name="amitkumar97171945@outlook.com" userId="07f38cb4de95a340" providerId="LiveId" clId="{DB9E4D02-CD16-43C7-8B0B-F1315BFE52E1}" dt="2024-01-12T01:53:59.618" v="4088" actId="478"/>
          <ac:spMkLst>
            <pc:docMk/>
            <pc:sldMk cId="3217321706" sldId="275"/>
            <ac:spMk id="5" creationId="{6D546B63-E615-7410-91F1-F0713B74037D}"/>
          </ac:spMkLst>
        </pc:spChg>
        <pc:spChg chg="add del mod">
          <ac:chgData name="amitkumar97171945@outlook.com" userId="07f38cb4de95a340" providerId="LiveId" clId="{DB9E4D02-CD16-43C7-8B0B-F1315BFE52E1}" dt="2024-01-12T01:53:59.618" v="4088" actId="478"/>
          <ac:spMkLst>
            <pc:docMk/>
            <pc:sldMk cId="3217321706" sldId="275"/>
            <ac:spMk id="7" creationId="{A53DDF5A-23FB-2AAD-3060-7F64218647F3}"/>
          </ac:spMkLst>
        </pc:spChg>
        <pc:spChg chg="add del mod">
          <ac:chgData name="amitkumar97171945@outlook.com" userId="07f38cb4de95a340" providerId="LiveId" clId="{DB9E4D02-CD16-43C7-8B0B-F1315BFE52E1}" dt="2024-01-12T01:53:59.618" v="4088" actId="478"/>
          <ac:spMkLst>
            <pc:docMk/>
            <pc:sldMk cId="3217321706" sldId="275"/>
            <ac:spMk id="10" creationId="{BD19E5A4-9F0F-1D2E-FAD3-E2BAA1AA6B59}"/>
          </ac:spMkLst>
        </pc:spChg>
        <pc:spChg chg="add del mod">
          <ac:chgData name="amitkumar97171945@outlook.com" userId="07f38cb4de95a340" providerId="LiveId" clId="{DB9E4D02-CD16-43C7-8B0B-F1315BFE52E1}" dt="2024-01-12T01:27:26.540" v="3848"/>
          <ac:spMkLst>
            <pc:docMk/>
            <pc:sldMk cId="3217321706" sldId="275"/>
            <ac:spMk id="12" creationId="{0CDEB6EC-B176-3F32-182A-80577B24569A}"/>
          </ac:spMkLst>
        </pc:spChg>
        <pc:picChg chg="add mod">
          <ac:chgData name="amitkumar97171945@outlook.com" userId="07f38cb4de95a340" providerId="LiveId" clId="{DB9E4D02-CD16-43C7-8B0B-F1315BFE52E1}" dt="2024-01-12T01:56:22.337" v="4125" actId="14100"/>
          <ac:picMkLst>
            <pc:docMk/>
            <pc:sldMk cId="3217321706" sldId="275"/>
            <ac:picMk id="4" creationId="{84FD0E49-C946-96DE-2AFE-FF0C9FDFC7AC}"/>
          </ac:picMkLst>
        </pc:picChg>
        <pc:picChg chg="add del mod">
          <ac:chgData name="amitkumar97171945@outlook.com" userId="07f38cb4de95a340" providerId="LiveId" clId="{DB9E4D02-CD16-43C7-8B0B-F1315BFE52E1}" dt="2024-01-12T01:53:59.618" v="4088" actId="478"/>
          <ac:picMkLst>
            <pc:docMk/>
            <pc:sldMk cId="3217321706" sldId="275"/>
            <ac:picMk id="8" creationId="{F6AEC076-1800-12A9-5A21-3C1BD4109430}"/>
          </ac:picMkLst>
        </pc:picChg>
        <pc:picChg chg="add mod">
          <ac:chgData name="amitkumar97171945@outlook.com" userId="07f38cb4de95a340" providerId="LiveId" clId="{DB9E4D02-CD16-43C7-8B0B-F1315BFE52E1}" dt="2024-01-12T01:58:34.355" v="4126" actId="14100"/>
          <ac:picMkLst>
            <pc:docMk/>
            <pc:sldMk cId="3217321706" sldId="275"/>
            <ac:picMk id="9" creationId="{86450382-F0D3-F230-DFEB-49F12C8D0781}"/>
          </ac:picMkLst>
        </pc:picChg>
        <pc:picChg chg="add del mod">
          <ac:chgData name="amitkumar97171945@outlook.com" userId="07f38cb4de95a340" providerId="LiveId" clId="{DB9E4D02-CD16-43C7-8B0B-F1315BFE52E1}" dt="2024-01-12T02:04:05.717" v="4137" actId="478"/>
          <ac:picMkLst>
            <pc:docMk/>
            <pc:sldMk cId="3217321706" sldId="275"/>
            <ac:picMk id="12" creationId="{E60B84A9-E6B4-CDD8-E3F4-0DE73D8EE262}"/>
          </ac:picMkLst>
        </pc:picChg>
        <pc:picChg chg="add mod">
          <ac:chgData name="amitkumar97171945@outlook.com" userId="07f38cb4de95a340" providerId="LiveId" clId="{DB9E4D02-CD16-43C7-8B0B-F1315BFE52E1}" dt="2024-01-12T02:05:31.501" v="4144" actId="14100"/>
          <ac:picMkLst>
            <pc:docMk/>
            <pc:sldMk cId="3217321706" sldId="275"/>
            <ac:picMk id="14" creationId="{3C73AA56-B361-9348-3579-E1EC08DCE8AB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2:12:45.181" v="4196" actId="14100"/>
        <pc:sldMkLst>
          <pc:docMk/>
          <pc:sldMk cId="3146938582" sldId="276"/>
        </pc:sldMkLst>
        <pc:spChg chg="add mod">
          <ac:chgData name="amitkumar97171945@outlook.com" userId="07f38cb4de95a340" providerId="LiveId" clId="{DB9E4D02-CD16-43C7-8B0B-F1315BFE52E1}" dt="2024-01-12T02:08:10.459" v="4175" actId="1076"/>
          <ac:spMkLst>
            <pc:docMk/>
            <pc:sldMk cId="3146938582" sldId="276"/>
            <ac:spMk id="2" creationId="{AE5C93E8-79DA-39C0-E10C-A034781141A9}"/>
          </ac:spMkLst>
        </pc:spChg>
        <pc:spChg chg="del">
          <ac:chgData name="amitkumar97171945@outlook.com" userId="07f38cb4de95a340" providerId="LiveId" clId="{DB9E4D02-CD16-43C7-8B0B-F1315BFE52E1}" dt="2024-01-12T00:29:39.029" v="3144" actId="478"/>
          <ac:spMkLst>
            <pc:docMk/>
            <pc:sldMk cId="3146938582" sldId="276"/>
            <ac:spMk id="2" creationId="{C1324395-692C-8AEC-A038-F13F571D3862}"/>
          </ac:spMkLst>
        </pc:spChg>
        <pc:spChg chg="del">
          <ac:chgData name="amitkumar97171945@outlook.com" userId="07f38cb4de95a340" providerId="LiveId" clId="{DB9E4D02-CD16-43C7-8B0B-F1315BFE52E1}" dt="2024-01-12T00:29:33.515" v="3143" actId="478"/>
          <ac:spMkLst>
            <pc:docMk/>
            <pc:sldMk cId="3146938582" sldId="276"/>
            <ac:spMk id="3" creationId="{9690E3D7-B909-1A7E-BA92-80D812234013}"/>
          </ac:spMkLst>
        </pc:spChg>
        <pc:spChg chg="add del mod">
          <ac:chgData name="amitkumar97171945@outlook.com" userId="07f38cb4de95a340" providerId="LiveId" clId="{DB9E4D02-CD16-43C7-8B0B-F1315BFE52E1}" dt="2024-01-12T00:30:20.111" v="3148"/>
          <ac:spMkLst>
            <pc:docMk/>
            <pc:sldMk cId="3146938582" sldId="276"/>
            <ac:spMk id="4" creationId="{694E98FE-D4D9-3ACA-16AC-08955D6B44F2}"/>
          </ac:spMkLst>
        </pc:spChg>
        <pc:picChg chg="add mod">
          <ac:chgData name="amitkumar97171945@outlook.com" userId="07f38cb4de95a340" providerId="LiveId" clId="{DB9E4D02-CD16-43C7-8B0B-F1315BFE52E1}" dt="2024-01-12T02:09:23.241" v="4178" actId="1076"/>
          <ac:picMkLst>
            <pc:docMk/>
            <pc:sldMk cId="3146938582" sldId="276"/>
            <ac:picMk id="4" creationId="{381410F2-9A52-C62B-1031-E279CBA85F0F}"/>
          </ac:picMkLst>
        </pc:picChg>
        <pc:picChg chg="add del mod">
          <ac:chgData name="amitkumar97171945@outlook.com" userId="07f38cb4de95a340" providerId="LiveId" clId="{DB9E4D02-CD16-43C7-8B0B-F1315BFE52E1}" dt="2024-01-12T02:11:10.259" v="4187" actId="478"/>
          <ac:picMkLst>
            <pc:docMk/>
            <pc:sldMk cId="3146938582" sldId="276"/>
            <ac:picMk id="6" creationId="{DC8EF209-4A5E-868F-A137-A2850B65364B}"/>
          </ac:picMkLst>
        </pc:picChg>
        <pc:picChg chg="add del mod">
          <ac:chgData name="amitkumar97171945@outlook.com" userId="07f38cb4de95a340" providerId="LiveId" clId="{DB9E4D02-CD16-43C7-8B0B-F1315BFE52E1}" dt="2024-01-12T02:12:12.553" v="4191" actId="478"/>
          <ac:picMkLst>
            <pc:docMk/>
            <pc:sldMk cId="3146938582" sldId="276"/>
            <ac:picMk id="8" creationId="{CE398702-F20B-F809-3371-1865A4563B0C}"/>
          </ac:picMkLst>
        </pc:picChg>
        <pc:picChg chg="add mod">
          <ac:chgData name="amitkumar97171945@outlook.com" userId="07f38cb4de95a340" providerId="LiveId" clId="{DB9E4D02-CD16-43C7-8B0B-F1315BFE52E1}" dt="2024-01-12T02:12:45.181" v="4196" actId="14100"/>
          <ac:picMkLst>
            <pc:docMk/>
            <pc:sldMk cId="3146938582" sldId="276"/>
            <ac:picMk id="10" creationId="{24984B56-C702-432A-7462-3AFF4C0D5FEB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2:14:47.106" v="4202" actId="14100"/>
        <pc:sldMkLst>
          <pc:docMk/>
          <pc:sldMk cId="927267862" sldId="277"/>
        </pc:sldMkLst>
        <pc:spChg chg="del">
          <ac:chgData name="amitkumar97171945@outlook.com" userId="07f38cb4de95a340" providerId="LiveId" clId="{DB9E4D02-CD16-43C7-8B0B-F1315BFE52E1}" dt="2024-01-12T02:06:29.356" v="4151" actId="478"/>
          <ac:spMkLst>
            <pc:docMk/>
            <pc:sldMk cId="927267862" sldId="277"/>
            <ac:spMk id="2" creationId="{F4EA9F61-BC76-EFD3-1C7F-5D4460E69EB9}"/>
          </ac:spMkLst>
        </pc:spChg>
        <pc:spChg chg="del">
          <ac:chgData name="amitkumar97171945@outlook.com" userId="07f38cb4de95a340" providerId="LiveId" clId="{DB9E4D02-CD16-43C7-8B0B-F1315BFE52E1}" dt="2024-01-12T02:05:50.771" v="4145" actId="478"/>
          <ac:spMkLst>
            <pc:docMk/>
            <pc:sldMk cId="927267862" sldId="277"/>
            <ac:spMk id="3" creationId="{B00E5ED6-F18D-A07E-044F-C9C43FBF12EC}"/>
          </ac:spMkLst>
        </pc:spChg>
        <pc:picChg chg="add mod">
          <ac:chgData name="amitkumar97171945@outlook.com" userId="07f38cb4de95a340" providerId="LiveId" clId="{DB9E4D02-CD16-43C7-8B0B-F1315BFE52E1}" dt="2024-01-12T02:14:47.106" v="4202" actId="14100"/>
          <ac:picMkLst>
            <pc:docMk/>
            <pc:sldMk cId="927267862" sldId="277"/>
            <ac:picMk id="5" creationId="{C03DE296-7436-5B22-E446-8B085D067D9A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2:20:29.875" v="4238" actId="14100"/>
        <pc:sldMkLst>
          <pc:docMk/>
          <pc:sldMk cId="3210852285" sldId="278"/>
        </pc:sldMkLst>
        <pc:spChg chg="del">
          <ac:chgData name="amitkumar97171945@outlook.com" userId="07f38cb4de95a340" providerId="LiveId" clId="{DB9E4D02-CD16-43C7-8B0B-F1315BFE52E1}" dt="2024-01-12T02:06:34.384" v="4152" actId="478"/>
          <ac:spMkLst>
            <pc:docMk/>
            <pc:sldMk cId="3210852285" sldId="278"/>
            <ac:spMk id="2" creationId="{7E5FD325-BA7E-A404-F2AC-FEF6CA48FB52}"/>
          </ac:spMkLst>
        </pc:spChg>
        <pc:spChg chg="del">
          <ac:chgData name="amitkumar97171945@outlook.com" userId="07f38cb4de95a340" providerId="LiveId" clId="{DB9E4D02-CD16-43C7-8B0B-F1315BFE52E1}" dt="2024-01-12T02:05:56.950" v="4146" actId="478"/>
          <ac:spMkLst>
            <pc:docMk/>
            <pc:sldMk cId="3210852285" sldId="278"/>
            <ac:spMk id="3" creationId="{3F65C195-25AB-9E0A-CEF0-27DBDC4D00E6}"/>
          </ac:spMkLst>
        </pc:spChg>
        <pc:spChg chg="add mod">
          <ac:chgData name="amitkumar97171945@outlook.com" userId="07f38cb4de95a340" providerId="LiveId" clId="{DB9E4D02-CD16-43C7-8B0B-F1315BFE52E1}" dt="2024-01-12T02:17:05.514" v="4223" actId="1076"/>
          <ac:spMkLst>
            <pc:docMk/>
            <pc:sldMk cId="3210852285" sldId="278"/>
            <ac:spMk id="4" creationId="{D182AA6A-F23F-53C1-5232-BD6592752EC6}"/>
          </ac:spMkLst>
        </pc:spChg>
        <pc:picChg chg="add mod">
          <ac:chgData name="amitkumar97171945@outlook.com" userId="07f38cb4de95a340" providerId="LiveId" clId="{DB9E4D02-CD16-43C7-8B0B-F1315BFE52E1}" dt="2024-01-12T02:20:07.219" v="4235" actId="1076"/>
          <ac:picMkLst>
            <pc:docMk/>
            <pc:sldMk cId="3210852285" sldId="278"/>
            <ac:picMk id="6" creationId="{1C47D24B-B956-885F-0C81-1D0FF9464976}"/>
          </ac:picMkLst>
        </pc:picChg>
        <pc:picChg chg="add mod">
          <ac:chgData name="amitkumar97171945@outlook.com" userId="07f38cb4de95a340" providerId="LiveId" clId="{DB9E4D02-CD16-43C7-8B0B-F1315BFE52E1}" dt="2024-01-12T02:19:58.850" v="4233" actId="1076"/>
          <ac:picMkLst>
            <pc:docMk/>
            <pc:sldMk cId="3210852285" sldId="278"/>
            <ac:picMk id="8" creationId="{EB4257D8-DF8C-34DF-11C8-26B1CF44BD1E}"/>
          </ac:picMkLst>
        </pc:picChg>
        <pc:picChg chg="add mod">
          <ac:chgData name="amitkumar97171945@outlook.com" userId="07f38cb4de95a340" providerId="LiveId" clId="{DB9E4D02-CD16-43C7-8B0B-F1315BFE52E1}" dt="2024-01-12T02:20:29.875" v="4238" actId="14100"/>
          <ac:picMkLst>
            <pc:docMk/>
            <pc:sldMk cId="3210852285" sldId="278"/>
            <ac:picMk id="10" creationId="{38A4C619-9152-2A25-B14F-05F2B4B1648F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4:09:05.974" v="4717" actId="14100"/>
        <pc:sldMkLst>
          <pc:docMk/>
          <pc:sldMk cId="727539917" sldId="279"/>
        </pc:sldMkLst>
        <pc:spChg chg="del">
          <ac:chgData name="amitkumar97171945@outlook.com" userId="07f38cb4de95a340" providerId="LiveId" clId="{DB9E4D02-CD16-43C7-8B0B-F1315BFE52E1}" dt="2024-01-12T02:06:04.832" v="4148" actId="478"/>
          <ac:spMkLst>
            <pc:docMk/>
            <pc:sldMk cId="727539917" sldId="279"/>
            <ac:spMk id="2" creationId="{944888A6-B97F-31FF-BC63-AED161E8451E}"/>
          </ac:spMkLst>
        </pc:spChg>
        <pc:spChg chg="del">
          <ac:chgData name="amitkumar97171945@outlook.com" userId="07f38cb4de95a340" providerId="LiveId" clId="{DB9E4D02-CD16-43C7-8B0B-F1315BFE52E1}" dt="2024-01-12T02:06:01.629" v="4147" actId="478"/>
          <ac:spMkLst>
            <pc:docMk/>
            <pc:sldMk cId="727539917" sldId="279"/>
            <ac:spMk id="3" creationId="{093469E8-D5C9-6B2E-C9BD-D7EBBFBC4DC6}"/>
          </ac:spMkLst>
        </pc:spChg>
        <pc:spChg chg="add mod">
          <ac:chgData name="amitkumar97171945@outlook.com" userId="07f38cb4de95a340" providerId="LiveId" clId="{DB9E4D02-CD16-43C7-8B0B-F1315BFE52E1}" dt="2024-01-12T03:39:17.316" v="4323" actId="207"/>
          <ac:spMkLst>
            <pc:docMk/>
            <pc:sldMk cId="727539917" sldId="279"/>
            <ac:spMk id="4" creationId="{C179F9D4-4EBF-6FEB-5148-3F199FA3D07E}"/>
          </ac:spMkLst>
        </pc:spChg>
        <pc:spChg chg="add del mod">
          <ac:chgData name="amitkumar97171945@outlook.com" userId="07f38cb4de95a340" providerId="LiveId" clId="{DB9E4D02-CD16-43C7-8B0B-F1315BFE52E1}" dt="2024-01-12T04:03:29.829" v="4482"/>
          <ac:spMkLst>
            <pc:docMk/>
            <pc:sldMk cId="727539917" sldId="279"/>
            <ac:spMk id="9" creationId="{79025E6F-0DEB-917C-8841-D606D19142EE}"/>
          </ac:spMkLst>
        </pc:spChg>
        <pc:spChg chg="add mod">
          <ac:chgData name="amitkumar97171945@outlook.com" userId="07f38cb4de95a340" providerId="LiveId" clId="{DB9E4D02-CD16-43C7-8B0B-F1315BFE52E1}" dt="2024-01-12T04:08:14.471" v="4707" actId="1076"/>
          <ac:spMkLst>
            <pc:docMk/>
            <pc:sldMk cId="727539917" sldId="279"/>
            <ac:spMk id="10" creationId="{B77DF77C-747B-D74F-9169-D85E6B5B4E5E}"/>
          </ac:spMkLst>
        </pc:spChg>
        <pc:picChg chg="add del mod">
          <ac:chgData name="amitkumar97171945@outlook.com" userId="07f38cb4de95a340" providerId="LiveId" clId="{DB9E4D02-CD16-43C7-8B0B-F1315BFE52E1}" dt="2024-01-12T03:37:53.843" v="4317" actId="478"/>
          <ac:picMkLst>
            <pc:docMk/>
            <pc:sldMk cId="727539917" sldId="279"/>
            <ac:picMk id="6" creationId="{8B7C8392-9E59-3E6F-3B7E-711FA1E2761F}"/>
          </ac:picMkLst>
        </pc:picChg>
        <pc:picChg chg="add del mod">
          <ac:chgData name="amitkumar97171945@outlook.com" userId="07f38cb4de95a340" providerId="LiveId" clId="{DB9E4D02-CD16-43C7-8B0B-F1315BFE52E1}" dt="2024-01-12T04:08:23.400" v="4709" actId="478"/>
          <ac:picMkLst>
            <pc:docMk/>
            <pc:sldMk cId="727539917" sldId="279"/>
            <ac:picMk id="8" creationId="{FEFE649D-90B7-6322-EE8C-E71256189827}"/>
          </ac:picMkLst>
        </pc:picChg>
        <pc:picChg chg="add mod">
          <ac:chgData name="amitkumar97171945@outlook.com" userId="07f38cb4de95a340" providerId="LiveId" clId="{DB9E4D02-CD16-43C7-8B0B-F1315BFE52E1}" dt="2024-01-12T04:09:05.974" v="4717" actId="14100"/>
          <ac:picMkLst>
            <pc:docMk/>
            <pc:sldMk cId="727539917" sldId="279"/>
            <ac:picMk id="12" creationId="{D87A94F9-54F8-F5A1-DBAA-C2A682F47990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7:27:43.671" v="6324" actId="1036"/>
        <pc:sldMkLst>
          <pc:docMk/>
          <pc:sldMk cId="3464508908" sldId="280"/>
        </pc:sldMkLst>
        <pc:spChg chg="del">
          <ac:chgData name="amitkumar97171945@outlook.com" userId="07f38cb4de95a340" providerId="LiveId" clId="{DB9E4D02-CD16-43C7-8B0B-F1315BFE52E1}" dt="2024-01-12T02:06:20.419" v="4150" actId="478"/>
          <ac:spMkLst>
            <pc:docMk/>
            <pc:sldMk cId="3464508908" sldId="280"/>
            <ac:spMk id="2" creationId="{FAAE5084-8916-2FCC-54F5-A62DA8752E72}"/>
          </ac:spMkLst>
        </pc:spChg>
        <pc:spChg chg="del">
          <ac:chgData name="amitkumar97171945@outlook.com" userId="07f38cb4de95a340" providerId="LiveId" clId="{DB9E4D02-CD16-43C7-8B0B-F1315BFE52E1}" dt="2024-01-12T02:06:11.534" v="4149" actId="478"/>
          <ac:spMkLst>
            <pc:docMk/>
            <pc:sldMk cId="3464508908" sldId="280"/>
            <ac:spMk id="3" creationId="{D21006D7-54D9-FF65-BF20-F1D05743B583}"/>
          </ac:spMkLst>
        </pc:spChg>
        <pc:spChg chg="add del mod">
          <ac:chgData name="amitkumar97171945@outlook.com" userId="07f38cb4de95a340" providerId="LiveId" clId="{DB9E4D02-CD16-43C7-8B0B-F1315BFE52E1}" dt="2024-01-12T03:55:22.736" v="4472" actId="478"/>
          <ac:spMkLst>
            <pc:docMk/>
            <pc:sldMk cId="3464508908" sldId="280"/>
            <ac:spMk id="4" creationId="{355B6A36-44D8-D430-E325-3C90C89E01A5}"/>
          </ac:spMkLst>
        </pc:spChg>
        <pc:spChg chg="add del mod">
          <ac:chgData name="amitkumar97171945@outlook.com" userId="07f38cb4de95a340" providerId="LiveId" clId="{DB9E4D02-CD16-43C7-8B0B-F1315BFE52E1}" dt="2024-01-12T03:51:11.017" v="4448"/>
          <ac:spMkLst>
            <pc:docMk/>
            <pc:sldMk cId="3464508908" sldId="280"/>
            <ac:spMk id="7" creationId="{8E56293D-7B16-10CB-0FF4-F08D3DEF3375}"/>
          </ac:spMkLst>
        </pc:spChg>
        <pc:spChg chg="add mod">
          <ac:chgData name="amitkumar97171945@outlook.com" userId="07f38cb4de95a340" providerId="LiveId" clId="{DB9E4D02-CD16-43C7-8B0B-F1315BFE52E1}" dt="2024-01-12T06:38:28.996" v="5562" actId="14100"/>
          <ac:spMkLst>
            <pc:docMk/>
            <pc:sldMk cId="3464508908" sldId="280"/>
            <ac:spMk id="10" creationId="{61EC6D3A-CBBD-6975-EA56-7A3121BF9516}"/>
          </ac:spMkLst>
        </pc:spChg>
        <pc:spChg chg="add mod">
          <ac:chgData name="amitkumar97171945@outlook.com" userId="07f38cb4de95a340" providerId="LiveId" clId="{DB9E4D02-CD16-43C7-8B0B-F1315BFE52E1}" dt="2024-01-12T06:42:30.527" v="5860" actId="14100"/>
          <ac:spMkLst>
            <pc:docMk/>
            <pc:sldMk cId="3464508908" sldId="280"/>
            <ac:spMk id="11" creationId="{CBF7BF82-01F4-AF41-3048-3FF48E4B47F6}"/>
          </ac:spMkLst>
        </pc:spChg>
        <pc:picChg chg="add mod">
          <ac:chgData name="amitkumar97171945@outlook.com" userId="07f38cb4de95a340" providerId="LiveId" clId="{DB9E4D02-CD16-43C7-8B0B-F1315BFE52E1}" dt="2024-01-12T07:27:43.671" v="6324" actId="1036"/>
          <ac:picMkLst>
            <pc:docMk/>
            <pc:sldMk cId="3464508908" sldId="280"/>
            <ac:picMk id="3" creationId="{2AF5F68D-CD4E-4758-FA34-240E7809D4DA}"/>
          </ac:picMkLst>
        </pc:picChg>
        <pc:picChg chg="add del mod">
          <ac:chgData name="amitkumar97171945@outlook.com" userId="07f38cb4de95a340" providerId="LiveId" clId="{DB9E4D02-CD16-43C7-8B0B-F1315BFE52E1}" dt="2024-01-12T03:55:18.048" v="4471" actId="478"/>
          <ac:picMkLst>
            <pc:docMk/>
            <pc:sldMk cId="3464508908" sldId="280"/>
            <ac:picMk id="6" creationId="{AD75C809-C6C9-D9FE-D175-3918B638368A}"/>
          </ac:picMkLst>
        </pc:picChg>
        <pc:picChg chg="add del mod">
          <ac:chgData name="amitkumar97171945@outlook.com" userId="07f38cb4de95a340" providerId="LiveId" clId="{DB9E4D02-CD16-43C7-8B0B-F1315BFE52E1}" dt="2024-01-12T03:51:11.003" v="4446" actId="478"/>
          <ac:picMkLst>
            <pc:docMk/>
            <pc:sldMk cId="3464508908" sldId="280"/>
            <ac:picMk id="9" creationId="{49EFB00C-ACE7-DEE5-05AF-AE766DE5B871}"/>
          </ac:picMkLst>
        </pc:picChg>
        <pc:picChg chg="add mod">
          <ac:chgData name="amitkumar97171945@outlook.com" userId="07f38cb4de95a340" providerId="LiveId" clId="{DB9E4D02-CD16-43C7-8B0B-F1315BFE52E1}" dt="2024-01-12T07:11:41.848" v="6281" actId="1076"/>
          <ac:picMkLst>
            <pc:docMk/>
            <pc:sldMk cId="3464508908" sldId="280"/>
            <ac:picMk id="13" creationId="{F345B9AE-69DB-D010-E26F-2F5051622BB7}"/>
          </ac:picMkLst>
        </pc:picChg>
      </pc:sldChg>
      <pc:sldChg chg="addSp delSp modSp new del mod setBg">
        <pc:chgData name="amitkumar97171945@outlook.com" userId="07f38cb4de95a340" providerId="LiveId" clId="{DB9E4D02-CD16-43C7-8B0B-F1315BFE52E1}" dt="2024-01-12T04:40:02.014" v="5118" actId="47"/>
        <pc:sldMkLst>
          <pc:docMk/>
          <pc:sldMk cId="3356215271" sldId="281"/>
        </pc:sldMkLst>
        <pc:spChg chg="del">
          <ac:chgData name="amitkumar97171945@outlook.com" userId="07f38cb4de95a340" providerId="LiveId" clId="{DB9E4D02-CD16-43C7-8B0B-F1315BFE52E1}" dt="2024-01-12T03:25:39.174" v="4242" actId="478"/>
          <ac:spMkLst>
            <pc:docMk/>
            <pc:sldMk cId="3356215271" sldId="281"/>
            <ac:spMk id="2" creationId="{32F90BE2-F623-E685-D429-16F595AEA5EC}"/>
          </ac:spMkLst>
        </pc:spChg>
        <pc:spChg chg="del">
          <ac:chgData name="amitkumar97171945@outlook.com" userId="07f38cb4de95a340" providerId="LiveId" clId="{DB9E4D02-CD16-43C7-8B0B-F1315BFE52E1}" dt="2024-01-12T03:25:32.256" v="4241" actId="478"/>
          <ac:spMkLst>
            <pc:docMk/>
            <pc:sldMk cId="3356215271" sldId="281"/>
            <ac:spMk id="3" creationId="{9CBD2932-003B-6C80-6499-5CC617EE893A}"/>
          </ac:spMkLst>
        </pc:spChg>
        <pc:spChg chg="add mod">
          <ac:chgData name="amitkumar97171945@outlook.com" userId="07f38cb4de95a340" providerId="LiveId" clId="{DB9E4D02-CD16-43C7-8B0B-F1315BFE52E1}" dt="2024-01-12T04:17:38.059" v="4944" actId="14838"/>
          <ac:spMkLst>
            <pc:docMk/>
            <pc:sldMk cId="3356215271" sldId="281"/>
            <ac:spMk id="4" creationId="{1B871270-1C5D-C21A-DA2C-CCE0261F7E75}"/>
          </ac:spMkLst>
        </pc:spChg>
        <pc:spChg chg="add del mod">
          <ac:chgData name="amitkumar97171945@outlook.com" userId="07f38cb4de95a340" providerId="LiveId" clId="{DB9E4D02-CD16-43C7-8B0B-F1315BFE52E1}" dt="2024-01-12T04:17:59.631" v="4947"/>
          <ac:spMkLst>
            <pc:docMk/>
            <pc:sldMk cId="3356215271" sldId="281"/>
            <ac:spMk id="5" creationId="{F9EFB15A-68D1-8AB4-3836-9BDE5A0B6A49}"/>
          </ac:spMkLst>
        </pc:spChg>
      </pc:sldChg>
      <pc:sldChg chg="addSp delSp modSp new mod setBg">
        <pc:chgData name="amitkumar97171945@outlook.com" userId="07f38cb4de95a340" providerId="LiveId" clId="{DB9E4D02-CD16-43C7-8B0B-F1315BFE52E1}" dt="2024-01-12T04:39:36.646" v="5115" actId="1076"/>
        <pc:sldMkLst>
          <pc:docMk/>
          <pc:sldMk cId="2260921165" sldId="282"/>
        </pc:sldMkLst>
        <pc:spChg chg="del">
          <ac:chgData name="amitkumar97171945@outlook.com" userId="07f38cb4de95a340" providerId="LiveId" clId="{DB9E4D02-CD16-43C7-8B0B-F1315BFE52E1}" dt="2024-01-12T03:26:10.552" v="4246" actId="478"/>
          <ac:spMkLst>
            <pc:docMk/>
            <pc:sldMk cId="2260921165" sldId="282"/>
            <ac:spMk id="2" creationId="{85743B66-E8D7-22BB-5A2F-62F68DD741E3}"/>
          </ac:spMkLst>
        </pc:spChg>
        <pc:spChg chg="del">
          <ac:chgData name="amitkumar97171945@outlook.com" userId="07f38cb4de95a340" providerId="LiveId" clId="{DB9E4D02-CD16-43C7-8B0B-F1315BFE52E1}" dt="2024-01-12T03:26:06.374" v="4245" actId="478"/>
          <ac:spMkLst>
            <pc:docMk/>
            <pc:sldMk cId="2260921165" sldId="282"/>
            <ac:spMk id="3" creationId="{6B3D5002-512D-4CA1-ED48-C5103B4D265A}"/>
          </ac:spMkLst>
        </pc:spChg>
        <pc:spChg chg="add del mod">
          <ac:chgData name="amitkumar97171945@outlook.com" userId="07f38cb4de95a340" providerId="LiveId" clId="{DB9E4D02-CD16-43C7-8B0B-F1315BFE52E1}" dt="2024-01-12T03:26:16.532" v="4247" actId="478"/>
          <ac:spMkLst>
            <pc:docMk/>
            <pc:sldMk cId="2260921165" sldId="282"/>
            <ac:spMk id="4" creationId="{E714CC28-AE83-EAC7-BE0D-C62C2BCF33DF}"/>
          </ac:spMkLst>
        </pc:spChg>
        <pc:spChg chg="add del mod">
          <ac:chgData name="amitkumar97171945@outlook.com" userId="07f38cb4de95a340" providerId="LiveId" clId="{DB9E4D02-CD16-43C7-8B0B-F1315BFE52E1}" dt="2024-01-12T03:26:16.532" v="4247" actId="478"/>
          <ac:spMkLst>
            <pc:docMk/>
            <pc:sldMk cId="2260921165" sldId="282"/>
            <ac:spMk id="5" creationId="{26DBF0F6-B565-6024-D186-79F2F55D6766}"/>
          </ac:spMkLst>
        </pc:spChg>
        <pc:spChg chg="add del mod">
          <ac:chgData name="amitkumar97171945@outlook.com" userId="07f38cb4de95a340" providerId="LiveId" clId="{DB9E4D02-CD16-43C7-8B0B-F1315BFE52E1}" dt="2024-01-12T03:26:16.532" v="4247" actId="478"/>
          <ac:spMkLst>
            <pc:docMk/>
            <pc:sldMk cId="2260921165" sldId="282"/>
            <ac:spMk id="7" creationId="{431EE077-4416-6D24-C673-0F2223988EA8}"/>
          </ac:spMkLst>
        </pc:spChg>
        <pc:picChg chg="add del mod">
          <ac:chgData name="amitkumar97171945@outlook.com" userId="07f38cb4de95a340" providerId="LiveId" clId="{DB9E4D02-CD16-43C7-8B0B-F1315BFE52E1}" dt="2024-01-12T03:26:16.532" v="4247" actId="478"/>
          <ac:picMkLst>
            <pc:docMk/>
            <pc:sldMk cId="2260921165" sldId="282"/>
            <ac:picMk id="6" creationId="{A28A9E96-7C4E-7E59-F336-CEFFD267B9B1}"/>
          </ac:picMkLst>
        </pc:picChg>
        <pc:picChg chg="add mod">
          <ac:chgData name="amitkumar97171945@outlook.com" userId="07f38cb4de95a340" providerId="LiveId" clId="{DB9E4D02-CD16-43C7-8B0B-F1315BFE52E1}" dt="2024-01-12T04:37:09.125" v="5092" actId="14100"/>
          <ac:picMkLst>
            <pc:docMk/>
            <pc:sldMk cId="2260921165" sldId="282"/>
            <ac:picMk id="9" creationId="{B9D43848-39E6-C7F6-78CA-C09D60B26CBC}"/>
          </ac:picMkLst>
        </pc:picChg>
        <pc:picChg chg="add mod">
          <ac:chgData name="amitkumar97171945@outlook.com" userId="07f38cb4de95a340" providerId="LiveId" clId="{DB9E4D02-CD16-43C7-8B0B-F1315BFE52E1}" dt="2024-01-12T04:39:24.804" v="5112" actId="1076"/>
          <ac:picMkLst>
            <pc:docMk/>
            <pc:sldMk cId="2260921165" sldId="282"/>
            <ac:picMk id="11" creationId="{7472E64E-7EC3-BA1C-EB2F-DC2BBBE0BF28}"/>
          </ac:picMkLst>
        </pc:picChg>
        <pc:picChg chg="add mod">
          <ac:chgData name="amitkumar97171945@outlook.com" userId="07f38cb4de95a340" providerId="LiveId" clId="{DB9E4D02-CD16-43C7-8B0B-F1315BFE52E1}" dt="2024-01-12T04:39:22.070" v="5111" actId="1076"/>
          <ac:picMkLst>
            <pc:docMk/>
            <pc:sldMk cId="2260921165" sldId="282"/>
            <ac:picMk id="13" creationId="{E4356CCD-B57E-704E-8858-CF622235428C}"/>
          </ac:picMkLst>
        </pc:picChg>
        <pc:picChg chg="add mod">
          <ac:chgData name="amitkumar97171945@outlook.com" userId="07f38cb4de95a340" providerId="LiveId" clId="{DB9E4D02-CD16-43C7-8B0B-F1315BFE52E1}" dt="2024-01-12T04:39:32.266" v="5114" actId="1076"/>
          <ac:picMkLst>
            <pc:docMk/>
            <pc:sldMk cId="2260921165" sldId="282"/>
            <ac:picMk id="15" creationId="{D5238344-A04A-4625-AF11-A6DFB203D322}"/>
          </ac:picMkLst>
        </pc:picChg>
        <pc:picChg chg="add mod">
          <ac:chgData name="amitkumar97171945@outlook.com" userId="07f38cb4de95a340" providerId="LiveId" clId="{DB9E4D02-CD16-43C7-8B0B-F1315BFE52E1}" dt="2024-01-12T04:39:36.646" v="5115" actId="1076"/>
          <ac:picMkLst>
            <pc:docMk/>
            <pc:sldMk cId="2260921165" sldId="282"/>
            <ac:picMk id="17" creationId="{BAA1C35F-3713-0444-BADC-B87165334705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4:25:38.941" v="5084" actId="1076"/>
        <pc:sldMkLst>
          <pc:docMk/>
          <pc:sldMk cId="3428983236" sldId="283"/>
        </pc:sldMkLst>
        <pc:spChg chg="del">
          <ac:chgData name="amitkumar97171945@outlook.com" userId="07f38cb4de95a340" providerId="LiveId" clId="{DB9E4D02-CD16-43C7-8B0B-F1315BFE52E1}" dt="2024-01-12T03:26:37.329" v="4250" actId="478"/>
          <ac:spMkLst>
            <pc:docMk/>
            <pc:sldMk cId="3428983236" sldId="283"/>
            <ac:spMk id="2" creationId="{1ADFDC15-BD77-3E6E-401F-320CC7ED9377}"/>
          </ac:spMkLst>
        </pc:spChg>
        <pc:spChg chg="del">
          <ac:chgData name="amitkumar97171945@outlook.com" userId="07f38cb4de95a340" providerId="LiveId" clId="{DB9E4D02-CD16-43C7-8B0B-F1315BFE52E1}" dt="2024-01-12T03:26:33.717" v="4249" actId="478"/>
          <ac:spMkLst>
            <pc:docMk/>
            <pc:sldMk cId="3428983236" sldId="283"/>
            <ac:spMk id="3" creationId="{0CC02C44-E169-4402-7645-1C5DF8361966}"/>
          </ac:spMkLst>
        </pc:spChg>
        <pc:spChg chg="add mod">
          <ac:chgData name="amitkumar97171945@outlook.com" userId="07f38cb4de95a340" providerId="LiveId" clId="{DB9E4D02-CD16-43C7-8B0B-F1315BFE52E1}" dt="2024-01-12T04:25:38.941" v="5084" actId="1076"/>
          <ac:spMkLst>
            <pc:docMk/>
            <pc:sldMk cId="3428983236" sldId="283"/>
            <ac:spMk id="8" creationId="{CA7F041C-2AB0-2134-C4D4-A304FCA02C83}"/>
          </ac:spMkLst>
        </pc:spChg>
        <pc:picChg chg="add mod">
          <ac:chgData name="amitkumar97171945@outlook.com" userId="07f38cb4de95a340" providerId="LiveId" clId="{DB9E4D02-CD16-43C7-8B0B-F1315BFE52E1}" dt="2024-01-12T04:24:17.870" v="4977" actId="1037"/>
          <ac:picMkLst>
            <pc:docMk/>
            <pc:sldMk cId="3428983236" sldId="283"/>
            <ac:picMk id="5" creationId="{A6FC05D4-8FFF-E17B-F9FF-C87B0ECCBBAE}"/>
          </ac:picMkLst>
        </pc:picChg>
        <pc:picChg chg="add mod">
          <ac:chgData name="amitkumar97171945@outlook.com" userId="07f38cb4de95a340" providerId="LiveId" clId="{DB9E4D02-CD16-43C7-8B0B-F1315BFE52E1}" dt="2024-01-12T04:24:23.407" v="5053" actId="1038"/>
          <ac:picMkLst>
            <pc:docMk/>
            <pc:sldMk cId="3428983236" sldId="283"/>
            <ac:picMk id="7" creationId="{BCBBAFEF-5ABE-D043-09C9-08E76DF20B87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4:26:38.367" v="5089" actId="1076"/>
        <pc:sldMkLst>
          <pc:docMk/>
          <pc:sldMk cId="1362878667" sldId="284"/>
        </pc:sldMkLst>
        <pc:spChg chg="del">
          <ac:chgData name="amitkumar97171945@outlook.com" userId="07f38cb4de95a340" providerId="LiveId" clId="{DB9E4D02-CD16-43C7-8B0B-F1315BFE52E1}" dt="2024-01-12T03:26:44.115" v="4251" actId="478"/>
          <ac:spMkLst>
            <pc:docMk/>
            <pc:sldMk cId="1362878667" sldId="284"/>
            <ac:spMk id="2" creationId="{41DDAAF7-8F51-9A27-633C-E8B31039AE3D}"/>
          </ac:spMkLst>
        </pc:spChg>
        <pc:spChg chg="del">
          <ac:chgData name="amitkumar97171945@outlook.com" userId="07f38cb4de95a340" providerId="LiveId" clId="{DB9E4D02-CD16-43C7-8B0B-F1315BFE52E1}" dt="2024-01-12T03:26:44.115" v="4251" actId="478"/>
          <ac:spMkLst>
            <pc:docMk/>
            <pc:sldMk cId="1362878667" sldId="284"/>
            <ac:spMk id="3" creationId="{84C96626-EDD4-1B9A-9761-0DD3D44C24A1}"/>
          </ac:spMkLst>
        </pc:spChg>
        <pc:picChg chg="add mod">
          <ac:chgData name="amitkumar97171945@outlook.com" userId="07f38cb4de95a340" providerId="LiveId" clId="{DB9E4D02-CD16-43C7-8B0B-F1315BFE52E1}" dt="2024-01-12T04:26:38.367" v="5089" actId="1076"/>
          <ac:picMkLst>
            <pc:docMk/>
            <pc:sldMk cId="1362878667" sldId="284"/>
            <ac:picMk id="5" creationId="{BE01DD32-965F-3E50-4787-231B9BCED798}"/>
          </ac:picMkLst>
        </pc:picChg>
      </pc:sldChg>
      <pc:sldChg chg="delSp new del mod setBg">
        <pc:chgData name="amitkumar97171945@outlook.com" userId="07f38cb4de95a340" providerId="LiveId" clId="{DB9E4D02-CD16-43C7-8B0B-F1315BFE52E1}" dt="2024-01-12T04:39:57.505" v="5117" actId="47"/>
        <pc:sldMkLst>
          <pc:docMk/>
          <pc:sldMk cId="1005209998" sldId="285"/>
        </pc:sldMkLst>
        <pc:spChg chg="del">
          <ac:chgData name="amitkumar97171945@outlook.com" userId="07f38cb4de95a340" providerId="LiveId" clId="{DB9E4D02-CD16-43C7-8B0B-F1315BFE52E1}" dt="2024-01-12T03:26:51.205" v="4252" actId="21"/>
          <ac:spMkLst>
            <pc:docMk/>
            <pc:sldMk cId="1005209998" sldId="285"/>
            <ac:spMk id="2" creationId="{A390DF59-0218-5A90-B00D-B2373B6598E3}"/>
          </ac:spMkLst>
        </pc:spChg>
        <pc:spChg chg="del">
          <ac:chgData name="amitkumar97171945@outlook.com" userId="07f38cb4de95a340" providerId="LiveId" clId="{DB9E4D02-CD16-43C7-8B0B-F1315BFE52E1}" dt="2024-01-12T03:26:51.205" v="4252" actId="21"/>
          <ac:spMkLst>
            <pc:docMk/>
            <pc:sldMk cId="1005209998" sldId="285"/>
            <ac:spMk id="3" creationId="{475B1E9E-E7AE-84C0-0C5E-BAF09EE27596}"/>
          </ac:spMkLst>
        </pc:spChg>
      </pc:sldChg>
      <pc:sldChg chg="delSp new del mod setBg">
        <pc:chgData name="amitkumar97171945@outlook.com" userId="07f38cb4de95a340" providerId="LiveId" clId="{DB9E4D02-CD16-43C7-8B0B-F1315BFE52E1}" dt="2024-01-12T04:39:55.538" v="5116" actId="47"/>
        <pc:sldMkLst>
          <pc:docMk/>
          <pc:sldMk cId="3090586020" sldId="286"/>
        </pc:sldMkLst>
        <pc:spChg chg="del">
          <ac:chgData name="amitkumar97171945@outlook.com" userId="07f38cb4de95a340" providerId="LiveId" clId="{DB9E4D02-CD16-43C7-8B0B-F1315BFE52E1}" dt="2024-01-12T03:26:59.460" v="4254" actId="21"/>
          <ac:spMkLst>
            <pc:docMk/>
            <pc:sldMk cId="3090586020" sldId="286"/>
            <ac:spMk id="2" creationId="{633C9309-2453-F3BB-C93B-9295ED3A345F}"/>
          </ac:spMkLst>
        </pc:spChg>
        <pc:spChg chg="del">
          <ac:chgData name="amitkumar97171945@outlook.com" userId="07f38cb4de95a340" providerId="LiveId" clId="{DB9E4D02-CD16-43C7-8B0B-F1315BFE52E1}" dt="2024-01-12T03:26:56.159" v="4253" actId="21"/>
          <ac:spMkLst>
            <pc:docMk/>
            <pc:sldMk cId="3090586020" sldId="286"/>
            <ac:spMk id="3" creationId="{FF8F00A5-F357-FE70-2A33-D1029F9CD72B}"/>
          </ac:spMkLst>
        </pc:spChg>
      </pc:sldChg>
      <pc:sldChg chg="addSp delSp modSp new mod">
        <pc:chgData name="amitkumar97171945@outlook.com" userId="07f38cb4de95a340" providerId="LiveId" clId="{DB9E4D02-CD16-43C7-8B0B-F1315BFE52E1}" dt="2024-01-12T03:29:27.942" v="4272" actId="14100"/>
        <pc:sldMkLst>
          <pc:docMk/>
          <pc:sldMk cId="3714195661" sldId="287"/>
        </pc:sldMkLst>
        <pc:spChg chg="del">
          <ac:chgData name="amitkumar97171945@outlook.com" userId="07f38cb4de95a340" providerId="LiveId" clId="{DB9E4D02-CD16-43C7-8B0B-F1315BFE52E1}" dt="2024-01-12T03:27:07.958" v="4256" actId="21"/>
          <ac:spMkLst>
            <pc:docMk/>
            <pc:sldMk cId="3714195661" sldId="287"/>
            <ac:spMk id="2" creationId="{1298CF33-A0C0-E0B1-0C86-6D47BACCECFB}"/>
          </ac:spMkLst>
        </pc:spChg>
        <pc:spChg chg="del">
          <ac:chgData name="amitkumar97171945@outlook.com" userId="07f38cb4de95a340" providerId="LiveId" clId="{DB9E4D02-CD16-43C7-8B0B-F1315BFE52E1}" dt="2024-01-12T03:27:04.950" v="4255" actId="21"/>
          <ac:spMkLst>
            <pc:docMk/>
            <pc:sldMk cId="3714195661" sldId="287"/>
            <ac:spMk id="3" creationId="{1A2A8A2E-16A1-D96A-DA40-6BF59AF93259}"/>
          </ac:spMkLst>
        </pc:spChg>
        <pc:picChg chg="add mod">
          <ac:chgData name="amitkumar97171945@outlook.com" userId="07f38cb4de95a340" providerId="LiveId" clId="{DB9E4D02-CD16-43C7-8B0B-F1315BFE52E1}" dt="2024-01-12T03:29:27.942" v="4272" actId="14100"/>
          <ac:picMkLst>
            <pc:docMk/>
            <pc:sldMk cId="3714195661" sldId="287"/>
            <ac:picMk id="5" creationId="{1D594EF1-360B-8BB6-F54A-F6A257781E78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3:55:08.719" v="4470" actId="1076"/>
        <pc:sldMkLst>
          <pc:docMk/>
          <pc:sldMk cId="167238296" sldId="288"/>
        </pc:sldMkLst>
        <pc:spChg chg="del">
          <ac:chgData name="amitkumar97171945@outlook.com" userId="07f38cb4de95a340" providerId="LiveId" clId="{DB9E4D02-CD16-43C7-8B0B-F1315BFE52E1}" dt="2024-01-12T03:51:31.374" v="4451" actId="478"/>
          <ac:spMkLst>
            <pc:docMk/>
            <pc:sldMk cId="167238296" sldId="288"/>
            <ac:spMk id="2" creationId="{A9F13C33-609E-883E-26BF-3DC5DDED8FF6}"/>
          </ac:spMkLst>
        </pc:spChg>
        <pc:spChg chg="del">
          <ac:chgData name="amitkumar97171945@outlook.com" userId="07f38cb4de95a340" providerId="LiveId" clId="{DB9E4D02-CD16-43C7-8B0B-F1315BFE52E1}" dt="2024-01-12T03:51:28.246" v="4450" actId="478"/>
          <ac:spMkLst>
            <pc:docMk/>
            <pc:sldMk cId="167238296" sldId="288"/>
            <ac:spMk id="3" creationId="{0354BD5C-DE31-B505-7D54-CBD532CB06ED}"/>
          </ac:spMkLst>
        </pc:spChg>
        <pc:spChg chg="add mod">
          <ac:chgData name="amitkumar97171945@outlook.com" userId="07f38cb4de95a340" providerId="LiveId" clId="{DB9E4D02-CD16-43C7-8B0B-F1315BFE52E1}" dt="2024-01-12T03:55:08.719" v="4470" actId="1076"/>
          <ac:spMkLst>
            <pc:docMk/>
            <pc:sldMk cId="167238296" sldId="288"/>
            <ac:spMk id="10" creationId="{40766E63-DB6F-149C-9059-01594A854204}"/>
          </ac:spMkLst>
        </pc:spChg>
        <pc:picChg chg="add mod">
          <ac:chgData name="amitkumar97171945@outlook.com" userId="07f38cb4de95a340" providerId="LiveId" clId="{DB9E4D02-CD16-43C7-8B0B-F1315BFE52E1}" dt="2024-01-12T03:52:41.741" v="4459" actId="14100"/>
          <ac:picMkLst>
            <pc:docMk/>
            <pc:sldMk cId="167238296" sldId="288"/>
            <ac:picMk id="5" creationId="{B1143188-C5E3-9914-09C4-E9CBC0486357}"/>
          </ac:picMkLst>
        </pc:picChg>
        <pc:picChg chg="add mod">
          <ac:chgData name="amitkumar97171945@outlook.com" userId="07f38cb4de95a340" providerId="LiveId" clId="{DB9E4D02-CD16-43C7-8B0B-F1315BFE52E1}" dt="2024-01-12T03:53:27.945" v="4464" actId="14100"/>
          <ac:picMkLst>
            <pc:docMk/>
            <pc:sldMk cId="167238296" sldId="288"/>
            <ac:picMk id="7" creationId="{C8B75AAA-AB24-ED15-68AE-833DE991476E}"/>
          </ac:picMkLst>
        </pc:picChg>
        <pc:picChg chg="add mod">
          <ac:chgData name="amitkumar97171945@outlook.com" userId="07f38cb4de95a340" providerId="LiveId" clId="{DB9E4D02-CD16-43C7-8B0B-F1315BFE52E1}" dt="2024-01-12T03:54:45.170" v="4467" actId="1076"/>
          <ac:picMkLst>
            <pc:docMk/>
            <pc:sldMk cId="167238296" sldId="288"/>
            <ac:picMk id="8" creationId="{598697ED-D5EB-18A0-265F-17F3007F628C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7:00:20.908" v="6256" actId="1076"/>
        <pc:sldMkLst>
          <pc:docMk/>
          <pc:sldMk cId="2421244261" sldId="289"/>
        </pc:sldMkLst>
        <pc:spChg chg="del">
          <ac:chgData name="amitkumar97171945@outlook.com" userId="07f38cb4de95a340" providerId="LiveId" clId="{DB9E4D02-CD16-43C7-8B0B-F1315BFE52E1}" dt="2024-01-12T06:46:32" v="5881" actId="478"/>
          <ac:spMkLst>
            <pc:docMk/>
            <pc:sldMk cId="2421244261" sldId="289"/>
            <ac:spMk id="2" creationId="{8E5B60AA-BD1D-4733-5851-3D52DF4FA6A5}"/>
          </ac:spMkLst>
        </pc:spChg>
        <pc:spChg chg="del">
          <ac:chgData name="amitkumar97171945@outlook.com" userId="07f38cb4de95a340" providerId="LiveId" clId="{DB9E4D02-CD16-43C7-8B0B-F1315BFE52E1}" dt="2024-01-12T06:46:28.573" v="5880" actId="478"/>
          <ac:spMkLst>
            <pc:docMk/>
            <pc:sldMk cId="2421244261" sldId="289"/>
            <ac:spMk id="3" creationId="{68262DAC-37ED-E4D3-2954-A91830599A84}"/>
          </ac:spMkLst>
        </pc:spChg>
        <pc:spChg chg="add mod">
          <ac:chgData name="amitkumar97171945@outlook.com" userId="07f38cb4de95a340" providerId="LiveId" clId="{DB9E4D02-CD16-43C7-8B0B-F1315BFE52E1}" dt="2024-01-12T06:48:50.250" v="5948" actId="1076"/>
          <ac:spMkLst>
            <pc:docMk/>
            <pc:sldMk cId="2421244261" sldId="289"/>
            <ac:spMk id="4" creationId="{ACD620A1-6A7A-0DA6-D32A-EC7A5EBB6474}"/>
          </ac:spMkLst>
        </pc:spChg>
        <pc:spChg chg="add mod">
          <ac:chgData name="amitkumar97171945@outlook.com" userId="07f38cb4de95a340" providerId="LiveId" clId="{DB9E4D02-CD16-43C7-8B0B-F1315BFE52E1}" dt="2024-01-12T06:56:31.761" v="6252" actId="1076"/>
          <ac:spMkLst>
            <pc:docMk/>
            <pc:sldMk cId="2421244261" sldId="289"/>
            <ac:spMk id="5" creationId="{ED67ECA5-19A8-3734-0F24-29BB45458DFA}"/>
          </ac:spMkLst>
        </pc:spChg>
        <pc:picChg chg="add mod">
          <ac:chgData name="amitkumar97171945@outlook.com" userId="07f38cb4de95a340" providerId="LiveId" clId="{DB9E4D02-CD16-43C7-8B0B-F1315BFE52E1}" dt="2024-01-12T07:00:20.908" v="6256" actId="1076"/>
          <ac:picMkLst>
            <pc:docMk/>
            <pc:sldMk cId="2421244261" sldId="289"/>
            <ac:picMk id="7" creationId="{8C6CCC0B-1F94-554A-5457-93EF0BF402AE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7:02:17.893" v="6274" actId="1076"/>
        <pc:sldMkLst>
          <pc:docMk/>
          <pc:sldMk cId="194811293" sldId="290"/>
        </pc:sldMkLst>
        <pc:spChg chg="del">
          <ac:chgData name="amitkumar97171945@outlook.com" userId="07f38cb4de95a340" providerId="LiveId" clId="{DB9E4D02-CD16-43C7-8B0B-F1315BFE52E1}" dt="2024-01-12T06:47:10.586" v="5888" actId="478"/>
          <ac:spMkLst>
            <pc:docMk/>
            <pc:sldMk cId="194811293" sldId="290"/>
            <ac:spMk id="2" creationId="{76253EDD-4E6E-F1DC-8D7A-FC77FE3152FF}"/>
          </ac:spMkLst>
        </pc:spChg>
        <pc:spChg chg="del">
          <ac:chgData name="amitkumar97171945@outlook.com" userId="07f38cb4de95a340" providerId="LiveId" clId="{DB9E4D02-CD16-43C7-8B0B-F1315BFE52E1}" dt="2024-01-12T06:47:06.060" v="5887" actId="478"/>
          <ac:spMkLst>
            <pc:docMk/>
            <pc:sldMk cId="194811293" sldId="290"/>
            <ac:spMk id="3" creationId="{297C08BA-1878-BF74-F235-21480CD46722}"/>
          </ac:spMkLst>
        </pc:spChg>
        <pc:picChg chg="add mod">
          <ac:chgData name="amitkumar97171945@outlook.com" userId="07f38cb4de95a340" providerId="LiveId" clId="{DB9E4D02-CD16-43C7-8B0B-F1315BFE52E1}" dt="2024-01-12T07:02:17.893" v="6274" actId="1076"/>
          <ac:picMkLst>
            <pc:docMk/>
            <pc:sldMk cId="194811293" sldId="290"/>
            <ac:picMk id="5" creationId="{1928BD11-C8F2-78F3-C9E7-CA8C71D7F0E7}"/>
          </ac:picMkLst>
        </pc:picChg>
      </pc:sldChg>
      <pc:sldChg chg="addSp delSp modSp new mod setBg">
        <pc:chgData name="amitkumar97171945@outlook.com" userId="07f38cb4de95a340" providerId="LiveId" clId="{DB9E4D02-CD16-43C7-8B0B-F1315BFE52E1}" dt="2024-01-12T07:01:50.745" v="6267" actId="14100"/>
        <pc:sldMkLst>
          <pc:docMk/>
          <pc:sldMk cId="2929309930" sldId="291"/>
        </pc:sldMkLst>
        <pc:spChg chg="del">
          <ac:chgData name="amitkumar97171945@outlook.com" userId="07f38cb4de95a340" providerId="LiveId" clId="{DB9E4D02-CD16-43C7-8B0B-F1315BFE52E1}" dt="2024-01-12T06:46:59.544" v="5886" actId="478"/>
          <ac:spMkLst>
            <pc:docMk/>
            <pc:sldMk cId="2929309930" sldId="291"/>
            <ac:spMk id="2" creationId="{D423ED0F-57A9-AE98-6A07-26D8EA4BF5EC}"/>
          </ac:spMkLst>
        </pc:spChg>
        <pc:spChg chg="del">
          <ac:chgData name="amitkumar97171945@outlook.com" userId="07f38cb4de95a340" providerId="LiveId" clId="{DB9E4D02-CD16-43C7-8B0B-F1315BFE52E1}" dt="2024-01-12T06:46:53.843" v="5885" actId="478"/>
          <ac:spMkLst>
            <pc:docMk/>
            <pc:sldMk cId="2929309930" sldId="291"/>
            <ac:spMk id="3" creationId="{D8F5D14F-7740-5F45-7D78-064BAAD93071}"/>
          </ac:spMkLst>
        </pc:spChg>
        <pc:picChg chg="add mod">
          <ac:chgData name="amitkumar97171945@outlook.com" userId="07f38cb4de95a340" providerId="LiveId" clId="{DB9E4D02-CD16-43C7-8B0B-F1315BFE52E1}" dt="2024-01-12T07:01:50.745" v="6267" actId="14100"/>
          <ac:picMkLst>
            <pc:docMk/>
            <pc:sldMk cId="2929309930" sldId="291"/>
            <ac:picMk id="5" creationId="{C8A25BA8-E330-2726-4D22-BDD1EB62E491}"/>
          </ac:picMkLst>
        </pc:picChg>
      </pc:sldChg>
      <pc:sldChg chg="delSp new del mod setBg">
        <pc:chgData name="amitkumar97171945@outlook.com" userId="07f38cb4de95a340" providerId="LiveId" clId="{DB9E4D02-CD16-43C7-8B0B-F1315BFE52E1}" dt="2024-01-12T07:10:05.291" v="6276" actId="47"/>
        <pc:sldMkLst>
          <pc:docMk/>
          <pc:sldMk cId="692490549" sldId="292"/>
        </pc:sldMkLst>
        <pc:spChg chg="del">
          <ac:chgData name="amitkumar97171945@outlook.com" userId="07f38cb4de95a340" providerId="LiveId" clId="{DB9E4D02-CD16-43C7-8B0B-F1315BFE52E1}" dt="2024-01-12T07:02:01.554" v="6270" actId="478"/>
          <ac:spMkLst>
            <pc:docMk/>
            <pc:sldMk cId="692490549" sldId="292"/>
            <ac:spMk id="2" creationId="{B357B045-4DD7-4B6C-7513-86F2F119FB70}"/>
          </ac:spMkLst>
        </pc:spChg>
        <pc:spChg chg="del">
          <ac:chgData name="amitkumar97171945@outlook.com" userId="07f38cb4de95a340" providerId="LiveId" clId="{DB9E4D02-CD16-43C7-8B0B-F1315BFE52E1}" dt="2024-01-12T07:01:58.255" v="6269" actId="478"/>
          <ac:spMkLst>
            <pc:docMk/>
            <pc:sldMk cId="692490549" sldId="292"/>
            <ac:spMk id="3" creationId="{BAC1D955-9BEC-E2CE-696D-30AA65BFC08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9AEEA-FD52-4A7C-98E4-CD3F377FD64C}" type="datetimeFigureOut">
              <a:rPr lang="en-IN" smtClean="0"/>
              <a:t>12-01-2024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9FB82-6404-45F1-BE29-2132370D8CC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9919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2245D-9C22-4EF9-412A-85232591E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ACF72-30F4-D58B-7F36-A25757A79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909A2-44A8-A333-9837-E00F87408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79DF4-4B41-4831-92B9-7A885AB19371}" type="datetimeFigureOut">
              <a:rPr lang="en-IN" smtClean="0"/>
              <a:t>12-01-2024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5C180-0D9B-3B3D-E681-612143D5E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9DC74-9DA9-E18C-8B28-58F70ADD4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ADF6-D0E5-43CD-96F0-CC141F3F016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5527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1B21F-5073-975C-4999-B469B6147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B905C-6E5A-00D9-3200-6CEF17A58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D910B-1C47-3D0A-91A5-DCE54C94A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79DF4-4B41-4831-92B9-7A885AB19371}" type="datetimeFigureOut">
              <a:rPr lang="en-IN" smtClean="0"/>
              <a:t>12-01-2024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2B7FE-11AF-3211-934E-DCDD09D8F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71873-A2EA-DA88-3C27-E1B5532C5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ADF6-D0E5-43CD-96F0-CC141F3F016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258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63C9B4-52A9-22D2-DF46-F20B2B9CBC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D68E41-A562-6F16-DC01-DAE4256B9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943B3-00F3-84CC-F462-3F2762FA8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79DF4-4B41-4831-92B9-7A885AB19371}" type="datetimeFigureOut">
              <a:rPr lang="en-IN" smtClean="0"/>
              <a:t>12-01-2024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0A059-A292-68F0-7C59-44090A9BE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70735-6629-5646-015B-63B34950B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ADF6-D0E5-43CD-96F0-CC141F3F016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8279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0E0D-6367-E129-C063-1BD0ACD8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E99D5-B6B7-29BF-38A2-4EE8FBEF1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1D42C-CC29-531C-3F19-7F1314510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79DF4-4B41-4831-92B9-7A885AB19371}" type="datetimeFigureOut">
              <a:rPr lang="en-IN" smtClean="0"/>
              <a:t>12-01-2024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49D63-2A95-6041-8B32-EBBD20F8D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88515-EBAC-ECF8-0884-DE14F7A25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ADF6-D0E5-43CD-96F0-CC141F3F016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993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306C2-3047-A9B2-921E-99E36EA51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FFBF4-E35F-8FD4-9B94-84C4F202E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96648-6D66-47A7-C0D4-6C8455733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79DF4-4B41-4831-92B9-7A885AB19371}" type="datetimeFigureOut">
              <a:rPr lang="en-IN" smtClean="0"/>
              <a:t>12-01-2024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DD2F8-07DD-F992-E206-7038C3ED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81B55-FD62-E274-A688-4C6C31146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ADF6-D0E5-43CD-96F0-CC141F3F016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12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747-EA53-7A9C-336D-83E5B869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44916-6C85-5493-F406-64101DC0F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DDF85-DBF8-816A-E7EE-9764A6CB4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B95C1-EFAB-A7F9-68C0-91A07DDD2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79DF4-4B41-4831-92B9-7A885AB19371}" type="datetimeFigureOut">
              <a:rPr lang="en-IN" smtClean="0"/>
              <a:t>12-01-2024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C694A-335E-301C-E811-FCC206C76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BE845-4158-90C2-CDA4-18D37FC3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ADF6-D0E5-43CD-96F0-CC141F3F016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275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CD31-4734-C74B-B1AD-66AD3FC9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121C6-712F-09F9-8D68-B2D1FD16F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AABCB-CE57-5390-AB6A-3E8D9814E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C6F65A-8EBC-9A12-EE8A-31D409CA8F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482D4C-0F47-AD04-494E-F750348540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905234-6FE2-B676-0BA4-25B4B8F0E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79DF4-4B41-4831-92B9-7A885AB19371}" type="datetimeFigureOut">
              <a:rPr lang="en-IN" smtClean="0"/>
              <a:t>12-01-2024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D02CC-1479-9780-A198-FC5DA824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CF73B2-B6C9-D04D-F863-449C38E1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ADF6-D0E5-43CD-96F0-CC141F3F016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5479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36A47-E8B3-6FE3-3A50-C1C40B6FE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07607-14E5-B68F-B203-E59A745A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79DF4-4B41-4831-92B9-7A885AB19371}" type="datetimeFigureOut">
              <a:rPr lang="en-IN" smtClean="0"/>
              <a:t>12-01-2024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A168A-FB8F-E5CD-7221-08D5D45E3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A9511-6F0F-D314-DCBB-C7897686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ADF6-D0E5-43CD-96F0-CC141F3F016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963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9FDB26-9218-1D25-2A03-B8848523D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79DF4-4B41-4831-92B9-7A885AB19371}" type="datetimeFigureOut">
              <a:rPr lang="en-IN" smtClean="0"/>
              <a:t>12-01-2024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D2058-CC26-5C94-2E92-92162CE14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76F9B-4268-F002-FDB0-D2FE787D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ADF6-D0E5-43CD-96F0-CC141F3F016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701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66056-6C4B-EE6E-541C-E9DE7E40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E52B3-EC04-58FA-AC55-983EB80E0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0337A-26EE-1C64-87EC-5E514F10F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F8B62-4F7D-87B9-8ADB-1EFC71D1E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79DF4-4B41-4831-92B9-7A885AB19371}" type="datetimeFigureOut">
              <a:rPr lang="en-IN" smtClean="0"/>
              <a:t>12-01-2024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D64C1-F6C0-C908-0415-BE2B1ED91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11CB9-9534-1E40-7D15-BD23CAD7C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ADF6-D0E5-43CD-96F0-CC141F3F016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602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7FBB-AB2C-706F-AE49-E635AFBC3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07DA7-4054-EFF4-F1B3-65448A9CA6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A86A1A-5AF7-E99A-53DC-5E738B9D8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EE6D8-E488-6001-B6C5-1B17912FA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79DF4-4B41-4831-92B9-7A885AB19371}" type="datetimeFigureOut">
              <a:rPr lang="en-IN" smtClean="0"/>
              <a:t>12-01-2024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86246-31A3-4F67-DD7A-813D72CDE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0F96D-16C8-5926-03B5-348BB3DD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AADF6-D0E5-43CD-96F0-CC141F3F016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7449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9F545-E9B1-680F-B27A-1D52D57F6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B0E2F-DC18-5F4E-C367-A63C622D5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5AFC7-32CE-1958-893A-E37AA9E4BC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79DF4-4B41-4831-92B9-7A885AB19371}" type="datetimeFigureOut">
              <a:rPr lang="en-IN" smtClean="0"/>
              <a:t>12-01-2024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641FE-2E7F-A008-F89E-871AA99F73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8C903-D903-367E-4FC6-65BADC8CB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AADF6-D0E5-43CD-96F0-CC141F3F016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4520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819E46-374D-FBC1-1B5E-D61A871A7687}"/>
              </a:ext>
            </a:extLst>
          </p:cNvPr>
          <p:cNvSpPr/>
          <p:nvPr/>
        </p:nvSpPr>
        <p:spPr>
          <a:xfrm>
            <a:off x="247650" y="165388"/>
            <a:ext cx="11696700" cy="65438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effectLst>
                  <a:reflection blurRad="6350" stA="55000" endA="300" endPos="45500" dir="5400000" sy="-100000" algn="bl" rotWithShape="0"/>
                </a:effectLst>
                <a:latin typeface="Vivaldi" panose="03020602050506090804" pitchFamily="66" charset="0"/>
              </a:rPr>
              <a:t>Presented To </a:t>
            </a:r>
          </a:p>
          <a:p>
            <a:r>
              <a:rPr lang="en-US" sz="1800" b="1" dirty="0">
                <a:effectLst>
                  <a:reflection blurRad="6350" stA="55000" endA="300" endPos="45500" dir="5400000" sy="-100000" algn="bl" rotWithShape="0"/>
                </a:effectLst>
                <a:latin typeface="Vivaldi" panose="03020602050506090804" pitchFamily="66" charset="0"/>
              </a:rPr>
              <a:t>Mrs.Neema Jha</a:t>
            </a:r>
            <a:endParaRPr lang="en-IN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F426D-045E-F195-975C-C9016DBBE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76424" cy="1845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D122B9-C463-C18F-BA1A-0648538EC233}"/>
              </a:ext>
            </a:extLst>
          </p:cNvPr>
          <p:cNvSpPr txBox="1"/>
          <p:nvPr/>
        </p:nvSpPr>
        <p:spPr>
          <a:xfrm>
            <a:off x="1770482" y="1464296"/>
            <a:ext cx="92583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PRACTICAL SUBMISSION </a:t>
            </a:r>
            <a:endParaRPr lang="en-IN" sz="3200" b="1" dirty="0">
              <a:effectLst>
                <a:reflection blurRad="6350" stA="55000" endA="300" endPos="45500" dir="5400000" sy="-100000" algn="bl" rotWithShape="0"/>
              </a:effectLst>
              <a:latin typeface="Algerian" panose="04020705040A02060702" pitchFamily="82" charset="0"/>
            </a:endParaRPr>
          </a:p>
          <a:p>
            <a:r>
              <a:rPr lang="en-IN" sz="3200" b="1" dirty="0"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MATHS AND STATISTICS FOR DATA SCIENCE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18D8D-0561-50E6-CF1A-83DE2D60D054}"/>
              </a:ext>
            </a:extLst>
          </p:cNvPr>
          <p:cNvSpPr txBox="1"/>
          <p:nvPr/>
        </p:nvSpPr>
        <p:spPr>
          <a:xfrm>
            <a:off x="4399189" y="3187015"/>
            <a:ext cx="3265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>
                  <a:reflection blurRad="6350" stA="55000" endA="300" endPos="45500" dir="5400000" sy="-100000" algn="bl" rotWithShape="0"/>
                </a:effectLst>
                <a:latin typeface="Edwardian Script ITC" panose="030303020407070D0804" pitchFamily="66" charset="0"/>
              </a:rPr>
              <a:t>Presented By </a:t>
            </a:r>
          </a:p>
          <a:p>
            <a:r>
              <a:rPr lang="en-US" b="1" dirty="0">
                <a:effectLst>
                  <a:reflection blurRad="6350" stA="55000" endA="300" endPos="45500" dir="5400000" sy="-100000" algn="bl" rotWithShape="0"/>
                </a:effectLst>
                <a:latin typeface="Edwardian Script ITC" panose="030303020407070D0804" pitchFamily="66" charset="0"/>
              </a:rPr>
              <a:t>Amit Kumar</a:t>
            </a:r>
          </a:p>
          <a:p>
            <a:r>
              <a:rPr lang="en-US" b="1" dirty="0"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(B.sc datas cience) sem -1 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4882C-6536-A363-4033-07619296C9F0}"/>
              </a:ext>
            </a:extLst>
          </p:cNvPr>
          <p:cNvSpPr txBox="1"/>
          <p:nvPr/>
        </p:nvSpPr>
        <p:spPr>
          <a:xfrm>
            <a:off x="7783181" y="5393704"/>
            <a:ext cx="48401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Presented To </a:t>
            </a:r>
          </a:p>
          <a:p>
            <a:r>
              <a:rPr lang="en-IN" sz="2400" dirty="0">
                <a:latin typeface="Algerian" panose="04020705040A02060702" pitchFamily="82" charset="0"/>
              </a:rPr>
              <a:t>MRS. DR.Aashima Bangia</a:t>
            </a:r>
          </a:p>
          <a:p>
            <a:r>
              <a:rPr lang="en-IN" sz="2400" dirty="0">
                <a:latin typeface="Algerian" panose="04020705040A02060702" pitchFamily="82" charset="0"/>
              </a:rPr>
              <a:t>(Assistant professor)</a:t>
            </a:r>
            <a:endParaRPr lang="en-IN" sz="40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821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2B5FF8-28A0-D465-1CDE-60C404F10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24" y="765578"/>
            <a:ext cx="10923893" cy="584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67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481B26-0FCB-2006-44AD-AD04DCE7C7C0}"/>
              </a:ext>
            </a:extLst>
          </p:cNvPr>
          <p:cNvSpPr txBox="1"/>
          <p:nvPr/>
        </p:nvSpPr>
        <p:spPr>
          <a:xfrm>
            <a:off x="119163" y="219032"/>
            <a:ext cx="90053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dirty="0"/>
              <a:t>Median :- Middle value of ordered data It is called Median.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472AA-7188-F001-C059-5D290BC51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06" y="1115774"/>
            <a:ext cx="10836579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75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0DB349-C518-83DD-A8A3-8CC853AF06F1}"/>
              </a:ext>
            </a:extLst>
          </p:cNvPr>
          <p:cNvSpPr txBox="1"/>
          <p:nvPr/>
        </p:nvSpPr>
        <p:spPr>
          <a:xfrm>
            <a:off x="0" y="0"/>
            <a:ext cx="11826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400" dirty="0"/>
              <a:t>Mode : - most occurring data, suited for categorical data (nominal and  ordinal data.)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F44463-C4B3-0349-1519-E35320C16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2" y="1070042"/>
            <a:ext cx="10830487" cy="559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2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AD1821-0AF8-AE9E-0648-98F5E166DCB2}"/>
              </a:ext>
            </a:extLst>
          </p:cNvPr>
          <p:cNvSpPr txBox="1"/>
          <p:nvPr/>
        </p:nvSpPr>
        <p:spPr>
          <a:xfrm>
            <a:off x="145914" y="211855"/>
            <a:ext cx="987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b="1" dirty="0">
                <a:effectLst>
                  <a:reflection blurRad="6350" stA="55000" endA="300" endPos="45500" dir="5400000" sy="-100000" algn="bl" rotWithShape="0"/>
                </a:effectLst>
              </a:rPr>
              <a:t>Measure of Spread/Dispersion</a:t>
            </a:r>
            <a:endParaRPr lang="en-IN" b="1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0DA4C-DCE0-AF97-B07E-3BA4C438A651}"/>
              </a:ext>
            </a:extLst>
          </p:cNvPr>
          <p:cNvSpPr txBox="1"/>
          <p:nvPr/>
        </p:nvSpPr>
        <p:spPr>
          <a:xfrm>
            <a:off x="145914" y="2828581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effectLst>
                  <a:reflection blurRad="6350" stA="55000" endA="300" endPos="45500" dir="5400000" sy="-100000" algn="bl" rotWithShape="0"/>
                </a:effectLst>
              </a:rPr>
              <a:t>Varience</a:t>
            </a:r>
            <a:endParaRPr lang="en-IN" b="1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4143D8-A66E-47EE-B14B-1F6321A60879}"/>
              </a:ext>
            </a:extLst>
          </p:cNvPr>
          <p:cNvSpPr txBox="1"/>
          <p:nvPr/>
        </p:nvSpPr>
        <p:spPr>
          <a:xfrm>
            <a:off x="145914" y="3290246"/>
            <a:ext cx="8931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Variance describe how much a random variable differ from its expected value.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It entails computing squares of deviations.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3BC12-B04E-CAA1-F1A9-D77644D80B84}"/>
              </a:ext>
            </a:extLst>
          </p:cNvPr>
          <p:cNvSpPr txBox="1"/>
          <p:nvPr/>
        </p:nvSpPr>
        <p:spPr>
          <a:xfrm>
            <a:off x="145914" y="1602671"/>
            <a:ext cx="734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Deviation is the difference between each element from the mean.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EF969-A543-7174-A1A3-FD7BF5ED76F0}"/>
              </a:ext>
            </a:extLst>
          </p:cNvPr>
          <p:cNvSpPr txBox="1"/>
          <p:nvPr/>
        </p:nvSpPr>
        <p:spPr>
          <a:xfrm>
            <a:off x="145914" y="1091929"/>
            <a:ext cx="3193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Deviation</a:t>
            </a:r>
            <a:endParaRPr lang="en-IN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BC2E1A-F6FF-D529-4B5F-8AFA7DA35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548" y="4183081"/>
            <a:ext cx="4130398" cy="3429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391675-52D4-8911-841B-762B8BEEDBA8}"/>
              </a:ext>
            </a:extLst>
          </p:cNvPr>
          <p:cNvSpPr txBox="1"/>
          <p:nvPr/>
        </p:nvSpPr>
        <p:spPr>
          <a:xfrm>
            <a:off x="145914" y="5143297"/>
            <a:ext cx="6106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effectLst>
                  <a:reflection blurRad="6350" stA="55000" endA="300" endPos="45500" dir="5400000" sy="-100000" algn="bl" rotWithShape="0"/>
                </a:effectLst>
              </a:rPr>
              <a:t>Standard Deviation </a:t>
            </a:r>
            <a:endParaRPr lang="en-IN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3BB696-807C-A4FB-AA55-72966F72101B}"/>
              </a:ext>
            </a:extLst>
          </p:cNvPr>
          <p:cNvSpPr txBox="1"/>
          <p:nvPr/>
        </p:nvSpPr>
        <p:spPr>
          <a:xfrm>
            <a:off x="145914" y="5779658"/>
            <a:ext cx="6106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Standard Deviation is the measure of the dispersion of a set form its mean.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24D6FF-4837-C63C-49B3-344D5102C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9" y="2006632"/>
            <a:ext cx="2797697" cy="7046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2C389C-D0B1-2602-C3ED-75A6D9968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79" y="4001125"/>
            <a:ext cx="2516578" cy="104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82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7F0AEA-BFA8-36E2-297A-8B8425BD6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" y="0"/>
            <a:ext cx="1218366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06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EDE5B3-1423-C4F2-B34A-9D73A57FB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79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67C7ED-EE90-5150-5739-5A7A1418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12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1B8976-3DC2-8B17-0CA7-E8E697DC2CEB}"/>
              </a:ext>
            </a:extLst>
          </p:cNvPr>
          <p:cNvSpPr txBox="1"/>
          <p:nvPr/>
        </p:nvSpPr>
        <p:spPr>
          <a:xfrm>
            <a:off x="0" y="126460"/>
            <a:ext cx="58171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400" b="1" dirty="0">
                <a:effectLst>
                  <a:reflection blurRad="6350" stA="55000" endA="300" endPos="45500" dir="5400000" sy="-100000" algn="bl" rotWithShape="0"/>
                </a:effectLst>
              </a:rPr>
              <a:t>Box Plot </a:t>
            </a:r>
            <a:endParaRPr lang="en-IN" b="1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2A001-C5CD-264C-6EC8-2CF998E32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5" y="1034311"/>
            <a:ext cx="11502430" cy="1568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378BCE-0786-6B8D-5094-8E47494EC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5" y="2741566"/>
            <a:ext cx="6424217" cy="411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66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1F9EA-C931-532F-59E1-728E14187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63" y="214598"/>
            <a:ext cx="11474715" cy="64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93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FD0E49-C946-96DE-2AFE-FF0C9FDFC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7" y="39303"/>
            <a:ext cx="5866590" cy="1948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450382-F0D3-F230-DFEB-49F12C8D0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26" y="2019631"/>
            <a:ext cx="5886411" cy="4838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73AA56-B361-9348-3579-E1EC08DCE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65" y="111318"/>
            <a:ext cx="5886409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21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F45DB-29EE-16C5-5733-5C323A12CBC6}"/>
              </a:ext>
            </a:extLst>
          </p:cNvPr>
          <p:cNvSpPr txBox="1"/>
          <p:nvPr/>
        </p:nvSpPr>
        <p:spPr>
          <a:xfrm>
            <a:off x="295688" y="175098"/>
            <a:ext cx="3649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800" b="1" dirty="0"/>
              <a:t>Content </a:t>
            </a:r>
            <a:endParaRPr lang="en-IN" sz="4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EBA344-6489-2D13-6DFB-C7FDB4000776}"/>
              </a:ext>
            </a:extLst>
          </p:cNvPr>
          <p:cNvSpPr txBox="1"/>
          <p:nvPr/>
        </p:nvSpPr>
        <p:spPr>
          <a:xfrm>
            <a:off x="295688" y="1128409"/>
            <a:ext cx="57393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b="1" dirty="0"/>
              <a:t>Basic Fundamental Of Statistics </a:t>
            </a:r>
          </a:p>
          <a:p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C3E36-E472-D3D6-983C-F5B77B47A62E}"/>
              </a:ext>
            </a:extLst>
          </p:cNvPr>
          <p:cNvSpPr txBox="1"/>
          <p:nvPr/>
        </p:nvSpPr>
        <p:spPr>
          <a:xfrm>
            <a:off x="295688" y="1789332"/>
            <a:ext cx="563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/>
              <a:t>Introduction to Distribution</a:t>
            </a:r>
            <a:endParaRPr lang="en-IN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D1C02-8FA1-46FF-B1CC-71F97DA8E123}"/>
              </a:ext>
            </a:extLst>
          </p:cNvPr>
          <p:cNvSpPr txBox="1"/>
          <p:nvPr/>
        </p:nvSpPr>
        <p:spPr>
          <a:xfrm>
            <a:off x="295688" y="2450255"/>
            <a:ext cx="8054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/>
              <a:t>Mathematics For Confidence intervals </a:t>
            </a:r>
            <a:endParaRPr lang="en-IN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E6FAA-495B-8B99-2396-828EB8F4536E}"/>
              </a:ext>
            </a:extLst>
          </p:cNvPr>
          <p:cNvSpPr txBox="1"/>
          <p:nvPr/>
        </p:nvSpPr>
        <p:spPr>
          <a:xfrm>
            <a:off x="295688" y="3111178"/>
            <a:ext cx="6094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/>
              <a:t>Introduction to Regression Analysis </a:t>
            </a:r>
            <a:endParaRPr lang="en-IN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35F0B-3214-51C0-C300-861CE0EB2829}"/>
              </a:ext>
            </a:extLst>
          </p:cNvPr>
          <p:cNvSpPr txBox="1"/>
          <p:nvPr/>
        </p:nvSpPr>
        <p:spPr>
          <a:xfrm>
            <a:off x="295688" y="3772101"/>
            <a:ext cx="5593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/>
              <a:t>Introduction to Probability</a:t>
            </a:r>
            <a:endParaRPr lang="en-IN" sz="28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3F83E4-0743-8B9A-CFB5-B485A99C5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80" y="1"/>
            <a:ext cx="5739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68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5C93E8-79DA-39C0-E10C-A034781141A9}"/>
              </a:ext>
            </a:extLst>
          </p:cNvPr>
          <p:cNvSpPr txBox="1"/>
          <p:nvPr/>
        </p:nvSpPr>
        <p:spPr>
          <a:xfrm>
            <a:off x="119269" y="124871"/>
            <a:ext cx="4182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Skewness</a:t>
            </a:r>
            <a:endParaRPr lang="en-IN" b="1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410F2-9A52-C62B-1031-E279CBA8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" y="919851"/>
            <a:ext cx="7043272" cy="584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984B56-C702-432A-7462-3AFF4C0D5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20" y="1714830"/>
            <a:ext cx="10646796" cy="481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38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3DE296-7436-5B22-E446-8B085D067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" y="222575"/>
            <a:ext cx="11473732" cy="64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67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2AA6A-F23F-53C1-5232-BD6592752EC6}"/>
              </a:ext>
            </a:extLst>
          </p:cNvPr>
          <p:cNvSpPr txBox="1"/>
          <p:nvPr/>
        </p:nvSpPr>
        <p:spPr>
          <a:xfrm>
            <a:off x="111318" y="159025"/>
            <a:ext cx="3853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Kurtosis</a:t>
            </a:r>
            <a:endParaRPr lang="en-IN" b="1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7D24B-B956-885F-0C81-1D0FF9464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63" y="3429000"/>
            <a:ext cx="7092574" cy="3170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4257D8-DF8C-34DF-11C8-26B1CF44B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14" y="922697"/>
            <a:ext cx="5890396" cy="531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A4C619-9152-2A25-B14F-05F2B4B16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14" y="1746425"/>
            <a:ext cx="6120983" cy="137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52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79F9D4-4EBF-6FEB-5148-3F199FA3D07E}"/>
              </a:ext>
            </a:extLst>
          </p:cNvPr>
          <p:cNvSpPr txBox="1"/>
          <p:nvPr/>
        </p:nvSpPr>
        <p:spPr>
          <a:xfrm>
            <a:off x="171856" y="299404"/>
            <a:ext cx="5924144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b="1" dirty="0">
                <a:effectLst>
                  <a:reflection blurRad="6350" stA="55000" endA="300" endPos="45500" dir="5400000" sy="-100000" algn="bl" rotWithShape="0"/>
                </a:effectLst>
              </a:rPr>
              <a:t>Introduction to distribution </a:t>
            </a:r>
            <a:endParaRPr lang="en-IN" b="1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7DF77C-747B-D74F-9169-D85E6B5B4E5E}"/>
              </a:ext>
            </a:extLst>
          </p:cNvPr>
          <p:cNvSpPr txBox="1"/>
          <p:nvPr/>
        </p:nvSpPr>
        <p:spPr>
          <a:xfrm>
            <a:off x="138937" y="1155776"/>
            <a:ext cx="11914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The </a:t>
            </a:r>
            <a:r>
              <a:rPr lang="en-US" sz="2400" dirty="0">
                <a:solidFill>
                  <a:schemeClr val="accent1"/>
                </a:solidFill>
              </a:rPr>
              <a:t>probability density function</a:t>
            </a:r>
            <a:r>
              <a:rPr lang="en-US" sz="2400" dirty="0"/>
              <a:t> (pdf) of the </a:t>
            </a:r>
            <a:r>
              <a:rPr lang="en-US" sz="2400" dirty="0">
                <a:solidFill>
                  <a:schemeClr val="accent1"/>
                </a:solidFill>
              </a:rPr>
              <a:t>normal distribution</a:t>
            </a:r>
            <a:r>
              <a:rPr lang="en-US" sz="2400" dirty="0"/>
              <a:t>, also called Gaussian or “bell curve”, the most important continuous random distribution. 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7A94F9-54F8-F5A1-DBAA-C2A682F47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8" y="2059388"/>
            <a:ext cx="10416209" cy="47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39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143188-C5E3-9914-09C4-E9CBC0486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6" y="235676"/>
            <a:ext cx="5992634" cy="1656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B75AAA-AB24-ED15-68AE-833DE9914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6" y="2091194"/>
            <a:ext cx="9104244" cy="4619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697ED-D5EB-18A0-265F-17F3007F6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891" y="876002"/>
            <a:ext cx="2377646" cy="998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766E63-DB6F-149C-9059-01594A854204}"/>
              </a:ext>
            </a:extLst>
          </p:cNvPr>
          <p:cNvSpPr txBox="1"/>
          <p:nvPr/>
        </p:nvSpPr>
        <p:spPr>
          <a:xfrm>
            <a:off x="6394837" y="289785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 Formula Normal Distribution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238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1EC6D3A-CBBD-6975-EA56-7A3121BF9516}"/>
              </a:ext>
            </a:extLst>
          </p:cNvPr>
          <p:cNvSpPr txBox="1"/>
          <p:nvPr/>
        </p:nvSpPr>
        <p:spPr>
          <a:xfrm>
            <a:off x="261256" y="302958"/>
            <a:ext cx="11013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800" dirty="0"/>
              <a:t>Introduction to confidence interval ?</a:t>
            </a:r>
            <a:endParaRPr lang="en-IN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F7BF82-01F4-AF41-3048-3FF48E4B47F6}"/>
              </a:ext>
            </a:extLst>
          </p:cNvPr>
          <p:cNvSpPr txBox="1"/>
          <p:nvPr/>
        </p:nvSpPr>
        <p:spPr>
          <a:xfrm>
            <a:off x="261257" y="1366897"/>
            <a:ext cx="10902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/>
              <a:t> A range of values so constructed that there is a specified probability of including the true value of a parameter within it .</a:t>
            </a:r>
            <a:endParaRPr lang="en-IN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45B9AE-69DB-D010-E26F-2F5051622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75" y="2495572"/>
            <a:ext cx="5269357" cy="30905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F5F68D-CD4E-4758-FA34-240E7809D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78" y="2764921"/>
            <a:ext cx="4423296" cy="312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08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D620A1-6A7A-0DA6-D32A-EC7A5EBB6474}"/>
              </a:ext>
            </a:extLst>
          </p:cNvPr>
          <p:cNvSpPr txBox="1"/>
          <p:nvPr/>
        </p:nvSpPr>
        <p:spPr>
          <a:xfrm>
            <a:off x="87464" y="246491"/>
            <a:ext cx="8412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/>
              <a:t>Introduction to Regression Analysis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7ECA5-19A8-3734-0F24-29BB45458DFA}"/>
              </a:ext>
            </a:extLst>
          </p:cNvPr>
          <p:cNvSpPr txBox="1"/>
          <p:nvPr/>
        </p:nvSpPr>
        <p:spPr>
          <a:xfrm>
            <a:off x="87464" y="990789"/>
            <a:ext cx="105611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/>
              <a:t>Regression Analysis measure the nature and extent of the relationship between two or more variables, thus enables us to make predictions.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8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2800" dirty="0"/>
              <a:t>Regression is the measure of the average relationship between two or more variables.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6CCC0B-1F94-554A-5457-93EF0BF40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31" y="3429000"/>
            <a:ext cx="4756765" cy="32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44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28BD11-C8F2-78F3-C9E7-CA8C71D7F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01"/>
            <a:ext cx="12192000" cy="581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1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A25BA8-E330-2726-4D22-BDD1EB62E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09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D43848-39E6-C7F6-78CA-C09D60B26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3" y="80964"/>
            <a:ext cx="7651904" cy="1223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72E64E-7EC3-BA1C-EB2F-DC2BBBE0B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99" y="3016697"/>
            <a:ext cx="2717727" cy="26366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356CCD-B57E-704E-8858-CF6222354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365" y="1871709"/>
            <a:ext cx="3596413" cy="20752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238344-A04A-4625-AF11-A6DFB203D3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417" y="3276114"/>
            <a:ext cx="2458192" cy="23772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A1C35F-3713-0444-BADC-B87165334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102" y="5021779"/>
            <a:ext cx="2170706" cy="126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21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6F92EC-2B9B-8B23-7FAD-10EEB2E42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268" y="0"/>
            <a:ext cx="545073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00A1FA-FD42-0B2B-DF03-4243E1D21B65}"/>
              </a:ext>
            </a:extLst>
          </p:cNvPr>
          <p:cNvSpPr txBox="1"/>
          <p:nvPr/>
        </p:nvSpPr>
        <p:spPr>
          <a:xfrm>
            <a:off x="0" y="330740"/>
            <a:ext cx="7626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u="sng" dirty="0"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Introduction to statistics</a:t>
            </a:r>
            <a:r>
              <a:rPr lang="en-US" sz="3600" u="sng" dirty="0"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 </a:t>
            </a:r>
            <a:endParaRPr lang="en-IN" u="sng" dirty="0">
              <a:effectLst>
                <a:reflection blurRad="6350" stA="55000" endA="300" endPos="45500" dir="5400000" sy="-100000" algn="bl" rotWithShape="0"/>
              </a:effectLst>
              <a:latin typeface="Algerian" panose="04020705040A020607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B7EAC7-6DD2-6F33-0567-028F5982B2E7}"/>
              </a:ext>
            </a:extLst>
          </p:cNvPr>
          <p:cNvSpPr txBox="1"/>
          <p:nvPr/>
        </p:nvSpPr>
        <p:spPr>
          <a:xfrm>
            <a:off x="152516" y="1307811"/>
            <a:ext cx="64362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Statistics is a branch of mathematics dealing with </a:t>
            </a:r>
            <a:r>
              <a:rPr lang="en-US" sz="3200" b="1" dirty="0"/>
              <a:t>data collection and organization, analysis, interpretation and presentation.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526679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FC05D4-8FFF-E17B-F9FF-C87B0ECCB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4" y="673494"/>
            <a:ext cx="5996686" cy="2881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BBAFEF-5ABE-D043-09C9-08E76DF20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298" y="3623924"/>
            <a:ext cx="5996687" cy="3007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7F041C-2AB0-2134-C4D4-A304FCA02C83}"/>
              </a:ext>
            </a:extLst>
          </p:cNvPr>
          <p:cNvSpPr txBox="1"/>
          <p:nvPr/>
        </p:nvSpPr>
        <p:spPr>
          <a:xfrm>
            <a:off x="71561" y="5584"/>
            <a:ext cx="3538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Probability formula :</a:t>
            </a:r>
            <a:endParaRPr lang="en-IN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983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01DD32-965F-3E50-4787-231B9BCED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5" y="479066"/>
            <a:ext cx="11288859" cy="589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78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594EF1-360B-8BB6-F54A-F6A257781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72766"/>
            <a:ext cx="12192000" cy="51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95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BA9A5B-32D4-9144-BF17-82768B51A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429" y="59079"/>
            <a:ext cx="8744999" cy="3369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5ADA7-22EF-3B10-837D-1A6959EB4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056" y="0"/>
            <a:ext cx="2403944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95D446-5C3B-8C42-37B9-1B0B9E8A28C9}"/>
              </a:ext>
            </a:extLst>
          </p:cNvPr>
          <p:cNvSpPr txBox="1"/>
          <p:nvPr/>
        </p:nvSpPr>
        <p:spPr>
          <a:xfrm>
            <a:off x="55659" y="3249346"/>
            <a:ext cx="442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b="1" dirty="0"/>
              <a:t>Qualitative or Categorical Data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283F3F-98F3-1691-3E8B-097F488082DE}"/>
              </a:ext>
            </a:extLst>
          </p:cNvPr>
          <p:cNvSpPr txBox="1"/>
          <p:nvPr/>
        </p:nvSpPr>
        <p:spPr>
          <a:xfrm>
            <a:off x="298174" y="3744963"/>
            <a:ext cx="9092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Qualitative data, also known as the</a:t>
            </a:r>
            <a:r>
              <a:rPr lang="en-US" dirty="0">
                <a:solidFill>
                  <a:schemeClr val="accent1"/>
                </a:solidFill>
              </a:rPr>
              <a:t> Categorical data</a:t>
            </a:r>
            <a:r>
              <a:rPr lang="en-US" dirty="0"/>
              <a:t>, describes the data </a:t>
            </a:r>
          </a:p>
          <a:p>
            <a:r>
              <a:rPr lang="en-US" dirty="0"/>
              <a:t>that fits into categories. Qualitative data are not numerical. The categorical information involves variables that describe the features such as person’s gender, home town etc.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5E6ADE-2F70-941E-F677-CDF150FF1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103" y="4666125"/>
            <a:ext cx="2946267" cy="213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83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056B77-6A74-95AF-B25D-4AF905AEB116}"/>
              </a:ext>
            </a:extLst>
          </p:cNvPr>
          <p:cNvSpPr txBox="1"/>
          <p:nvPr/>
        </p:nvSpPr>
        <p:spPr>
          <a:xfrm>
            <a:off x="10825" y="0"/>
            <a:ext cx="6147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/>
              <a:t>Quantitative or Numerical Data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AEA22-475B-F1F0-0FBC-6D1C1DE8E2ED}"/>
              </a:ext>
            </a:extLst>
          </p:cNvPr>
          <p:cNvSpPr txBox="1"/>
          <p:nvPr/>
        </p:nvSpPr>
        <p:spPr>
          <a:xfrm rot="10800000" flipH="1" flipV="1">
            <a:off x="297744" y="562131"/>
            <a:ext cx="11721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Quantitative data is also known as </a:t>
            </a:r>
            <a:r>
              <a:rPr lang="en-US" sz="2400" b="1" dirty="0">
                <a:solidFill>
                  <a:schemeClr val="accent5"/>
                </a:solidFill>
              </a:rPr>
              <a:t>numerical data</a:t>
            </a:r>
            <a:r>
              <a:rPr lang="en-US" sz="2400" dirty="0"/>
              <a:t> which represents the numerical value(i.e.,how much, how many, how often). Numerical data gives information about the quantities of a specific thing.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6E83DD-BC57-68B1-6100-FDD7D765E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101" y="1566393"/>
            <a:ext cx="1973751" cy="19928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8E651D-4631-0FF0-2374-AD733BBAB159}"/>
              </a:ext>
            </a:extLst>
          </p:cNvPr>
          <p:cNvSpPr txBox="1"/>
          <p:nvPr/>
        </p:nvSpPr>
        <p:spPr>
          <a:xfrm>
            <a:off x="197555" y="2147180"/>
            <a:ext cx="4637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effectLst>
                  <a:reflection blurRad="6350" stA="55000" endA="300" endPos="45500" dir="5400000" sy="-100000" algn="bl" rotWithShape="0"/>
                </a:effectLst>
              </a:rPr>
              <a:t> Nominal Data</a:t>
            </a:r>
            <a:endParaRPr lang="en-IN" b="1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4CC3E-657F-3A01-8917-4B3AFC7AFC4E}"/>
              </a:ext>
            </a:extLst>
          </p:cNvPr>
          <p:cNvSpPr txBox="1"/>
          <p:nvPr/>
        </p:nvSpPr>
        <p:spPr>
          <a:xfrm>
            <a:off x="297744" y="2840494"/>
            <a:ext cx="9303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Nominal Data is the data it cannot be ordered and measured. Examples of nominal data are </a:t>
            </a:r>
            <a:r>
              <a:rPr lang="en-US" sz="2400" dirty="0">
                <a:solidFill>
                  <a:schemeClr val="accent1"/>
                </a:solidFill>
              </a:rPr>
              <a:t>letters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</a:rPr>
              <a:t>symbols,words,gender</a:t>
            </a:r>
            <a:r>
              <a:rPr lang="en-US" sz="2400" dirty="0"/>
              <a:t> etc.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062FC-C37B-84A3-9ECD-D67D00AFAE3F}"/>
              </a:ext>
            </a:extLst>
          </p:cNvPr>
          <p:cNvSpPr txBox="1"/>
          <p:nvPr/>
        </p:nvSpPr>
        <p:spPr>
          <a:xfrm rot="10800000" flipH="1" flipV="1">
            <a:off x="197555" y="3895887"/>
            <a:ext cx="5000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>
                <a:effectLst>
                  <a:reflection blurRad="6350" stA="55000" endA="300" endPos="45500" dir="5400000" sy="-100000" algn="bl" rotWithShape="0"/>
                </a:effectLst>
              </a:rPr>
              <a:t>Ordinal Data </a:t>
            </a:r>
            <a:endParaRPr lang="en-IN" b="1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669398-D0B6-BA23-97B7-5EE47F81D076}"/>
              </a:ext>
            </a:extLst>
          </p:cNvPr>
          <p:cNvSpPr txBox="1"/>
          <p:nvPr/>
        </p:nvSpPr>
        <p:spPr>
          <a:xfrm>
            <a:off x="297744" y="4629859"/>
            <a:ext cx="9992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Ordinal data / variable is a type of data that follows a natural order.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714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02E41C-BE3E-D8E6-16BD-DF87C0E957A8}"/>
              </a:ext>
            </a:extLst>
          </p:cNvPr>
          <p:cNvSpPr txBox="1"/>
          <p:nvPr/>
        </p:nvSpPr>
        <p:spPr>
          <a:xfrm>
            <a:off x="0" y="63610"/>
            <a:ext cx="4452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>
                <a:effectLst>
                  <a:reflection blurRad="6350" stA="55000" endA="300" endPos="45500" dir="5400000" sy="-100000" algn="bl" rotWithShape="0"/>
                </a:effectLst>
              </a:rPr>
              <a:t>Continuous Data</a:t>
            </a:r>
            <a:endParaRPr lang="en-IN" b="1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6C4D1-34E6-7A94-BFA6-D47F949A3A30}"/>
              </a:ext>
            </a:extLst>
          </p:cNvPr>
          <p:cNvSpPr txBox="1"/>
          <p:nvPr/>
        </p:nvSpPr>
        <p:spPr>
          <a:xfrm>
            <a:off x="136595" y="890546"/>
            <a:ext cx="12055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Continuous data is data that can be calculated. It has an infinite number of probable values that can be selected within a given specific range</a:t>
            </a:r>
            <a:endParaRPr lang="en-US" sz="2400" b="1" dirty="0"/>
          </a:p>
          <a:p>
            <a:r>
              <a:rPr lang="en-US" sz="2400" b="1" dirty="0"/>
              <a:t>Example : </a:t>
            </a:r>
            <a:r>
              <a:rPr lang="en-US" sz="2400" dirty="0"/>
              <a:t>Temperature range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355223-A080-7F28-00B2-FADC71440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535" y="4128486"/>
            <a:ext cx="2903465" cy="2729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5D70C1-7697-290B-8452-ACD6D572489E}"/>
              </a:ext>
            </a:extLst>
          </p:cNvPr>
          <p:cNvSpPr txBox="1"/>
          <p:nvPr/>
        </p:nvSpPr>
        <p:spPr>
          <a:xfrm>
            <a:off x="136595" y="2394591"/>
            <a:ext cx="3180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>
                <a:effectLst>
                  <a:reflection blurRad="6350" stA="55000" endA="300" endPos="45500" dir="5400000" sy="-100000" algn="bl" rotWithShape="0"/>
                </a:effectLst>
              </a:rPr>
              <a:t>Discrete Data</a:t>
            </a:r>
            <a:endParaRPr lang="en-IN" b="1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6EEF25-E380-4231-22B2-BDDD8B4933A4}"/>
              </a:ext>
            </a:extLst>
          </p:cNvPr>
          <p:cNvSpPr txBox="1"/>
          <p:nvPr/>
        </p:nvSpPr>
        <p:spPr>
          <a:xfrm>
            <a:off x="270961" y="3201413"/>
            <a:ext cx="8499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data can take only discrete values . Discrete information finite number of possible values.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665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E7421-E69C-33D3-18BB-C0BF4DCA4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7533EF-5D14-3A4D-063A-D115126D1996}"/>
              </a:ext>
            </a:extLst>
          </p:cNvPr>
          <p:cNvSpPr txBox="1"/>
          <p:nvPr/>
        </p:nvSpPr>
        <p:spPr>
          <a:xfrm>
            <a:off x="166977" y="3069203"/>
            <a:ext cx="9374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Descriptive statistics</a:t>
            </a:r>
            <a:r>
              <a:rPr lang="en-US" dirty="0"/>
              <a:t> refers to those methods which are used for collection, presentation as well as analysis of data. These methods related to such estimations as</a:t>
            </a:r>
            <a:r>
              <a:rPr lang="en-US" b="1" dirty="0"/>
              <a:t> ‘measurement of central tendencies’(Mean, Median, Mode), ‘measurement of dispersion’(Mean deviation , standard </a:t>
            </a:r>
            <a:r>
              <a:rPr lang="en-IN" b="1" dirty="0"/>
              <a:t>deviation.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AF873-0800-66C2-F746-1AC1A4A665AE}"/>
              </a:ext>
            </a:extLst>
          </p:cNvPr>
          <p:cNvSpPr txBox="1"/>
          <p:nvPr/>
        </p:nvSpPr>
        <p:spPr>
          <a:xfrm>
            <a:off x="103366" y="5171935"/>
            <a:ext cx="950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Inferential statistics </a:t>
            </a:r>
            <a:r>
              <a:rPr lang="en-US" dirty="0"/>
              <a:t>refers to all such as methods by which conclusions are drawn relating to the universe or population on the basis of a given sample.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3030E8-CD37-FF88-6881-F23437EEB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09" y="4074973"/>
            <a:ext cx="2164268" cy="823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30890A-9AF7-1C31-DB97-FD03CD8F5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294" y="5800407"/>
            <a:ext cx="2078700" cy="9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27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FAEC82-2C72-F5B6-42D9-E70453BA2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30" y="113013"/>
            <a:ext cx="8778239" cy="3087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5DB610-7B40-A49C-B65E-E1BFE8F76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29" y="3508758"/>
            <a:ext cx="8778239" cy="315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2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10690C-75F1-9D18-3CF6-A7F8102CF53E}"/>
              </a:ext>
            </a:extLst>
          </p:cNvPr>
          <p:cNvSpPr txBox="1"/>
          <p:nvPr/>
        </p:nvSpPr>
        <p:spPr>
          <a:xfrm>
            <a:off x="126460" y="272374"/>
            <a:ext cx="8200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effectLst>
                  <a:reflection blurRad="6350" stA="55000" endA="300" endPos="45500" dir="5400000" sy="-100000" algn="bl" rotWithShape="0"/>
                </a:effectLst>
              </a:rPr>
              <a:t>Measurement of central Value</a:t>
            </a:r>
            <a:endParaRPr lang="en-IN" sz="3200" b="1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D3BBE-F2E9-D01F-3416-7D5109E68C1D}"/>
              </a:ext>
            </a:extLst>
          </p:cNvPr>
          <p:cNvSpPr txBox="1"/>
          <p:nvPr/>
        </p:nvSpPr>
        <p:spPr>
          <a:xfrm>
            <a:off x="126460" y="918928"/>
            <a:ext cx="9621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/>
              <a:t>Mean :-  Average value of data, it is called  mean.</a:t>
            </a:r>
            <a:endParaRPr lang="en-US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29F12-F6B2-6D7F-8221-207ACB181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64" y="1676537"/>
            <a:ext cx="9496957" cy="490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78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554</Words>
  <Application>Microsoft Office PowerPoint</Application>
  <PresentationFormat>Widescreen</PresentationFormat>
  <Paragraphs>60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Algerian</vt:lpstr>
      <vt:lpstr>Arial</vt:lpstr>
      <vt:lpstr>Calibri</vt:lpstr>
      <vt:lpstr>Calibri Light</vt:lpstr>
      <vt:lpstr>Courier New</vt:lpstr>
      <vt:lpstr>Edwardian Script ITC</vt:lpstr>
      <vt:lpstr>Vivaldi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amitkumar97171945@outlook.com</dc:creator>
  <cp:lastModifiedBy>amitkumar97171945@outlook.com</cp:lastModifiedBy>
  <cp:revision>1</cp:revision>
  <dcterms:created xsi:type="dcterms:W3CDTF">2024-01-11T21:10:22Z</dcterms:created>
  <dcterms:modified xsi:type="dcterms:W3CDTF">2024-01-12T11:09:17Z</dcterms:modified>
</cp:coreProperties>
</file>